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27"/>
  </p:notesMasterIdLst>
  <p:sldIdLst>
    <p:sldId id="385" r:id="rId2"/>
    <p:sldId id="359" r:id="rId3"/>
    <p:sldId id="360" r:id="rId4"/>
    <p:sldId id="456" r:id="rId5"/>
    <p:sldId id="424" r:id="rId6"/>
    <p:sldId id="440" r:id="rId7"/>
    <p:sldId id="455" r:id="rId8"/>
    <p:sldId id="365" r:id="rId9"/>
    <p:sldId id="403" r:id="rId10"/>
    <p:sldId id="428" r:id="rId11"/>
    <p:sldId id="457" r:id="rId12"/>
    <p:sldId id="451" r:id="rId13"/>
    <p:sldId id="366" r:id="rId14"/>
    <p:sldId id="450" r:id="rId15"/>
    <p:sldId id="423" r:id="rId16"/>
    <p:sldId id="452" r:id="rId17"/>
    <p:sldId id="398" r:id="rId18"/>
    <p:sldId id="448" r:id="rId19"/>
    <p:sldId id="367" r:id="rId20"/>
    <p:sldId id="449" r:id="rId21"/>
    <p:sldId id="444" r:id="rId22"/>
    <p:sldId id="453" r:id="rId23"/>
    <p:sldId id="454" r:id="rId24"/>
    <p:sldId id="447" r:id="rId25"/>
    <p:sldId id="285" r:id="rId26"/>
  </p:sldIdLst>
  <p:sldSz cx="9144000" cy="514508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DC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7" autoAdjust="0"/>
    <p:restoredTop sz="84987" autoAdjust="0"/>
  </p:normalViewPr>
  <p:slideViewPr>
    <p:cSldViewPr snapToGrid="0">
      <p:cViewPr varScale="1">
        <p:scale>
          <a:sx n="78" d="100"/>
          <a:sy n="78" d="100"/>
        </p:scale>
        <p:origin x="468" y="84"/>
      </p:cViewPr>
      <p:guideLst>
        <p:guide orient="horz" pos="1620"/>
        <p:guide pos="2880"/>
      </p:guideLst>
    </p:cSldViewPr>
  </p:slideViewPr>
  <p:notesTextViewPr>
    <p:cViewPr>
      <p:scale>
        <a:sx n="1" d="1"/>
        <a:sy n="1" d="1"/>
      </p:scale>
      <p:origin x="0" y="0"/>
    </p:cViewPr>
  </p:notesTextViewPr>
  <p:sorterViewPr>
    <p:cViewPr>
      <p:scale>
        <a:sx n="48" d="100"/>
        <a:sy n="48" d="100"/>
      </p:scale>
      <p:origin x="0" y="0"/>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eg>
</file>

<file path=ppt/media/image11.jpeg>
</file>

<file path=ppt/media/image12.jpeg>
</file>

<file path=ppt/media/image2.jpg>
</file>

<file path=ppt/media/image3.png>
</file>

<file path=ppt/media/image4.png>
</file>

<file path=ppt/media/image5.jpg>
</file>

<file path=ppt/media/image6.jpg>
</file>

<file path=ppt/media/image7.jpg>
</file>

<file path=ppt/media/image8.jp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0B6987-C615-493E-A58C-819B30F31541}" type="datetimeFigureOut">
              <a:rPr lang="zh-CN" altLang="en-US" smtClean="0"/>
              <a:pPr/>
              <a:t>2017/9/21</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81195B-83DD-40CD-B552-C649BE2EA051}" type="slidenum">
              <a:rPr lang="zh-CN" altLang="en-US" smtClean="0"/>
              <a:pPr/>
              <a:t>‹#›</a:t>
            </a:fld>
            <a:endParaRPr lang="zh-CN" altLang="en-US"/>
          </a:p>
        </p:txBody>
      </p:sp>
    </p:spTree>
    <p:extLst>
      <p:ext uri="{BB962C8B-B14F-4D97-AF65-F5344CB8AC3E}">
        <p14:creationId xmlns:p14="http://schemas.microsoft.com/office/powerpoint/2010/main" val="279997747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281195B-83DD-40CD-B552-C649BE2EA051}" type="slidenum">
              <a:rPr lang="zh-CN" altLang="en-US" smtClean="0"/>
              <a:pPr/>
              <a:t>1</a:t>
            </a:fld>
            <a:endParaRPr lang="zh-CN" altLang="en-US"/>
          </a:p>
        </p:txBody>
      </p:sp>
    </p:spTree>
    <p:extLst>
      <p:ext uri="{BB962C8B-B14F-4D97-AF65-F5344CB8AC3E}">
        <p14:creationId xmlns:p14="http://schemas.microsoft.com/office/powerpoint/2010/main" val="23569483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1730213-C7A7-41CC-918A-A6DC9FA17251}" type="slidenum">
              <a:rPr lang="zh-CN" altLang="en-US" smtClean="0"/>
              <a:pPr/>
              <a:t>12</a:t>
            </a:fld>
            <a:endParaRPr lang="zh-CN" altLang="en-US"/>
          </a:p>
        </p:txBody>
      </p:sp>
    </p:spTree>
    <p:extLst>
      <p:ext uri="{BB962C8B-B14F-4D97-AF65-F5344CB8AC3E}">
        <p14:creationId xmlns:p14="http://schemas.microsoft.com/office/powerpoint/2010/main" val="4167845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281195B-83DD-40CD-B552-C649BE2EA051}" type="slidenum">
              <a:rPr lang="zh-CN" altLang="en-US" smtClean="0"/>
              <a:pPr/>
              <a:t>13</a:t>
            </a:fld>
            <a:endParaRPr lang="zh-CN" altLang="en-US"/>
          </a:p>
        </p:txBody>
      </p:sp>
    </p:spTree>
    <p:extLst>
      <p:ext uri="{BB962C8B-B14F-4D97-AF65-F5344CB8AC3E}">
        <p14:creationId xmlns:p14="http://schemas.microsoft.com/office/powerpoint/2010/main" val="36878401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6955A8-62FB-E247-BFB6-6D96B50CB5D7}" type="slidenum">
              <a:rPr lang="en-US" smtClean="0"/>
              <a:pPr/>
              <a:t>15</a:t>
            </a:fld>
            <a:endParaRPr lang="en-US"/>
          </a:p>
        </p:txBody>
      </p:sp>
    </p:spTree>
    <p:extLst>
      <p:ext uri="{BB962C8B-B14F-4D97-AF65-F5344CB8AC3E}">
        <p14:creationId xmlns:p14="http://schemas.microsoft.com/office/powerpoint/2010/main" val="3599162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EEA16B8-16A6-4067-B6EC-9C0E7B1A7F5C}" type="slidenum">
              <a:rPr lang="zh-CN" altLang="en-US" smtClean="0"/>
              <a:pPr/>
              <a:t>16</a:t>
            </a:fld>
            <a:endParaRPr lang="zh-CN" altLang="en-US"/>
          </a:p>
        </p:txBody>
      </p:sp>
    </p:spTree>
    <p:extLst>
      <p:ext uri="{BB962C8B-B14F-4D97-AF65-F5344CB8AC3E}">
        <p14:creationId xmlns:p14="http://schemas.microsoft.com/office/powerpoint/2010/main" val="12463566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6BDA1F3-D151-4F6F-82BE-EE6597A71BB2}" type="slidenum">
              <a:rPr lang="zh-CN" altLang="en-US" smtClean="0"/>
              <a:pPr/>
              <a:t>17</a:t>
            </a:fld>
            <a:endParaRPr lang="zh-CN" altLang="en-US"/>
          </a:p>
        </p:txBody>
      </p:sp>
    </p:spTree>
    <p:extLst>
      <p:ext uri="{BB962C8B-B14F-4D97-AF65-F5344CB8AC3E}">
        <p14:creationId xmlns:p14="http://schemas.microsoft.com/office/powerpoint/2010/main" val="22354479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5711C0B8-ACC3-4D91-8B38-72ED5A969CBF}" type="slidenum">
              <a:rPr lang="zh-CN" altLang="en-US" smtClean="0"/>
              <a:pPr/>
              <a:t>18</a:t>
            </a:fld>
            <a:endParaRPr lang="en-US" sz="1200">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2679790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281195B-83DD-40CD-B552-C649BE2EA051}" type="slidenum">
              <a:rPr lang="zh-CN" altLang="en-US" smtClean="0"/>
              <a:pPr/>
              <a:t>19</a:t>
            </a:fld>
            <a:endParaRPr lang="zh-CN" altLang="en-US"/>
          </a:p>
        </p:txBody>
      </p:sp>
    </p:spTree>
    <p:extLst>
      <p:ext uri="{BB962C8B-B14F-4D97-AF65-F5344CB8AC3E}">
        <p14:creationId xmlns:p14="http://schemas.microsoft.com/office/powerpoint/2010/main" val="16223749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45D2DAF-7A11-4887-8CD5-B116BE4C2387}" type="slidenum">
              <a:rPr lang="zh-CN" altLang="en-US" smtClean="0"/>
              <a:pPr/>
              <a:t>20</a:t>
            </a:fld>
            <a:endParaRPr lang="zh-CN" altLang="en-US"/>
          </a:p>
        </p:txBody>
      </p:sp>
    </p:spTree>
    <p:extLst>
      <p:ext uri="{BB962C8B-B14F-4D97-AF65-F5344CB8AC3E}">
        <p14:creationId xmlns:p14="http://schemas.microsoft.com/office/powerpoint/2010/main" val="9895763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5711C0B8-ACC3-4D91-8B38-72ED5A969CBF}" type="slidenum">
              <a:rPr lang="zh-CN" altLang="en-US" smtClean="0"/>
              <a:pPr/>
              <a:t>21</a:t>
            </a:fld>
            <a:endParaRPr lang="en-US" sz="1200">
              <a:latin typeface="Arial" pitchFamily="34" charset="0"/>
              <a:ea typeface="宋体" pitchFamily="2" charset="-122"/>
            </a:endParaRPr>
          </a:p>
        </p:txBody>
      </p:sp>
    </p:spTree>
    <p:extLst>
      <p:ext uri="{BB962C8B-B14F-4D97-AF65-F5344CB8AC3E}">
        <p14:creationId xmlns:p14="http://schemas.microsoft.com/office/powerpoint/2010/main" val="38044147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281195B-83DD-40CD-B552-C649BE2EA051}" type="slidenum">
              <a:rPr lang="zh-CN" altLang="en-US" smtClean="0"/>
              <a:pPr/>
              <a:t>24</a:t>
            </a:fld>
            <a:endParaRPr lang="zh-CN" altLang="en-US"/>
          </a:p>
        </p:txBody>
      </p:sp>
    </p:spTree>
    <p:extLst>
      <p:ext uri="{BB962C8B-B14F-4D97-AF65-F5344CB8AC3E}">
        <p14:creationId xmlns:p14="http://schemas.microsoft.com/office/powerpoint/2010/main" val="2198662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281195B-83DD-40CD-B552-C649BE2EA051}" type="slidenum">
              <a:rPr lang="zh-CN" altLang="en-US" smtClean="0"/>
              <a:pPr/>
              <a:t>2</a:t>
            </a:fld>
            <a:endParaRPr lang="zh-CN" altLang="en-US"/>
          </a:p>
        </p:txBody>
      </p:sp>
    </p:spTree>
    <p:extLst>
      <p:ext uri="{BB962C8B-B14F-4D97-AF65-F5344CB8AC3E}">
        <p14:creationId xmlns:p14="http://schemas.microsoft.com/office/powerpoint/2010/main" val="32833879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6955A8-62FB-E247-BFB6-6D96B50CB5D7}" type="slidenum">
              <a:rPr lang="en-US" smtClean="0"/>
              <a:pPr/>
              <a:t>25</a:t>
            </a:fld>
            <a:endParaRPr lang="en-US" dirty="0"/>
          </a:p>
        </p:txBody>
      </p:sp>
    </p:spTree>
    <p:extLst>
      <p:ext uri="{BB962C8B-B14F-4D97-AF65-F5344CB8AC3E}">
        <p14:creationId xmlns:p14="http://schemas.microsoft.com/office/powerpoint/2010/main" val="2337649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281195B-83DD-40CD-B552-C649BE2EA051}" type="slidenum">
              <a:rPr lang="zh-CN" altLang="en-US" smtClean="0"/>
              <a:pPr/>
              <a:t>3</a:t>
            </a:fld>
            <a:endParaRPr lang="zh-CN" altLang="en-US"/>
          </a:p>
        </p:txBody>
      </p:sp>
    </p:spTree>
    <p:extLst>
      <p:ext uri="{BB962C8B-B14F-4D97-AF65-F5344CB8AC3E}">
        <p14:creationId xmlns:p14="http://schemas.microsoft.com/office/powerpoint/2010/main" val="3365201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0EDBA6-3167-4CE9-B928-339579E207F0}" type="slidenum">
              <a:rPr lang="zh-CN" altLang="en-US" smtClean="0"/>
              <a:pPr/>
              <a:t>4</a:t>
            </a:fld>
            <a:endParaRPr lang="zh-CN" altLang="en-US"/>
          </a:p>
        </p:txBody>
      </p:sp>
    </p:spTree>
    <p:extLst>
      <p:ext uri="{BB962C8B-B14F-4D97-AF65-F5344CB8AC3E}">
        <p14:creationId xmlns:p14="http://schemas.microsoft.com/office/powerpoint/2010/main" val="4139851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2238E41-6C6D-4B56-860F-2B48E1273617}" type="slidenum">
              <a:rPr lang="zh-CN" altLang="en-US" smtClean="0"/>
              <a:pPr/>
              <a:t>5</a:t>
            </a:fld>
            <a:endParaRPr lang="zh-CN" altLang="en-US"/>
          </a:p>
        </p:txBody>
      </p:sp>
    </p:spTree>
    <p:extLst>
      <p:ext uri="{BB962C8B-B14F-4D97-AF65-F5344CB8AC3E}">
        <p14:creationId xmlns:p14="http://schemas.microsoft.com/office/powerpoint/2010/main" val="27587058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7</a:t>
            </a:fld>
            <a:endParaRPr lang="zh-CN" altLang="en-US">
              <a:solidFill>
                <a:prstClr val="black"/>
              </a:solidFill>
            </a:endParaRPr>
          </a:p>
        </p:txBody>
      </p:sp>
    </p:spTree>
    <p:extLst>
      <p:ext uri="{BB962C8B-B14F-4D97-AF65-F5344CB8AC3E}">
        <p14:creationId xmlns:p14="http://schemas.microsoft.com/office/powerpoint/2010/main" val="28419832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281195B-83DD-40CD-B552-C649BE2EA051}" type="slidenum">
              <a:rPr lang="zh-CN" altLang="en-US" smtClean="0"/>
              <a:pPr/>
              <a:t>8</a:t>
            </a:fld>
            <a:endParaRPr lang="zh-CN" altLang="en-US"/>
          </a:p>
        </p:txBody>
      </p:sp>
    </p:spTree>
    <p:extLst>
      <p:ext uri="{BB962C8B-B14F-4D97-AF65-F5344CB8AC3E}">
        <p14:creationId xmlns:p14="http://schemas.microsoft.com/office/powerpoint/2010/main" val="1335948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D281195B-83DD-40CD-B552-C649BE2EA051}" type="slidenum">
              <a:rPr lang="zh-CN" altLang="en-US" smtClean="0"/>
              <a:pPr/>
              <a:t>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8EFD40-5AA3-4CE0-BACF-9125FA075DD6}" type="slidenum">
              <a:rPr lang="zh-CN" altLang="en-US" smtClean="0"/>
              <a:pPr/>
              <a:t>11</a:t>
            </a:fld>
            <a:endParaRPr lang="zh-CN" altLang="en-US"/>
          </a:p>
        </p:txBody>
      </p:sp>
    </p:spTree>
    <p:extLst>
      <p:ext uri="{BB962C8B-B14F-4D97-AF65-F5344CB8AC3E}">
        <p14:creationId xmlns:p14="http://schemas.microsoft.com/office/powerpoint/2010/main" val="4084062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2032"/>
            <a:ext cx="6858000" cy="1791253"/>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2363"/>
            <a:ext cx="6858000" cy="1242205"/>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03E843A5-E55D-4A40-B5C2-476537EC4AD4}" type="datetimeFigureOut">
              <a:rPr lang="zh-CN" altLang="en-US" smtClean="0"/>
              <a:pPr/>
              <a:t>2017/9/21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4284744397"/>
      </p:ext>
    </p:extLst>
  </p:cSld>
  <p:clrMapOvr>
    <a:masterClrMapping/>
  </p:clrMapOvr>
  <p:transition spd="slow" advClick="0" advTm="0">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02115E-07FC-47AE-8678-8B681C689199}" type="datetimeFigureOut">
              <a:rPr lang="zh-CN" altLang="en-US" smtClean="0"/>
              <a:pPr/>
              <a:t>2017/9/21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extLst>
      <p:ext uri="{BB962C8B-B14F-4D97-AF65-F5344CB8AC3E}">
        <p14:creationId xmlns:p14="http://schemas.microsoft.com/office/powerpoint/2010/main" val="2174142817"/>
      </p:ext>
    </p:extLst>
  </p:cSld>
  <p:clrMapOvr>
    <a:masterClrMapping/>
  </p:clrMapOvr>
  <p:transition spd="slow" advClick="0" advTm="0">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02115E-07FC-47AE-8678-8B681C689199}" type="datetimeFigureOut">
              <a:rPr lang="zh-CN" altLang="en-US" smtClean="0"/>
              <a:pPr/>
              <a:t>2017/9/21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extLst>
      <p:ext uri="{BB962C8B-B14F-4D97-AF65-F5344CB8AC3E}">
        <p14:creationId xmlns:p14="http://schemas.microsoft.com/office/powerpoint/2010/main" val="3174703216"/>
      </p:ext>
    </p:extLst>
  </p:cSld>
  <p:clrMapOvr>
    <a:masterClrMapping/>
  </p:clrMapOvr>
  <p:transition spd="slow" advClick="0" advTm="0">
    <p:random/>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5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16CC50B-97C3-4EFD-966D-3952C8BC2459}" type="datetimeFigureOut">
              <a:rPr lang="zh-CN" altLang="en-US" smtClean="0"/>
              <a:pPr/>
              <a:t>2017/9/21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44F14BB-5E8E-4CC8-BE8B-E1F7A3390155}" type="slidenum">
              <a:rPr lang="zh-CN" altLang="en-US" smtClean="0"/>
              <a:pPr/>
              <a:t>‹#›</a:t>
            </a:fld>
            <a:endParaRPr lang="zh-CN" altLang="en-US"/>
          </a:p>
        </p:txBody>
      </p:sp>
      <p:sp>
        <p:nvSpPr>
          <p:cNvPr id="7" name="矩形 6"/>
          <p:cNvSpPr/>
          <p:nvPr userDrawn="1"/>
        </p:nvSpPr>
        <p:spPr>
          <a:xfrm>
            <a:off x="1" y="304292"/>
            <a:ext cx="732276" cy="3240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cs typeface="+mn-ea"/>
              <a:sym typeface="+mn-lt"/>
            </a:endParaRPr>
          </a:p>
        </p:txBody>
      </p:sp>
      <p:sp>
        <p:nvSpPr>
          <p:cNvPr id="8" name="文本框 37"/>
          <p:cNvSpPr txBox="1"/>
          <p:nvPr userDrawn="1"/>
        </p:nvSpPr>
        <p:spPr>
          <a:xfrm>
            <a:off x="810430" y="340296"/>
            <a:ext cx="959245" cy="315475"/>
          </a:xfrm>
          <a:prstGeom prst="rect">
            <a:avLst/>
          </a:prstGeom>
          <a:noFill/>
        </p:spPr>
        <p:txBody>
          <a:bodyPr wrap="none" lIns="68584" tIns="34292" rIns="68584" bIns="34292" rtlCol="0">
            <a:spAutoFit/>
          </a:bodyPr>
          <a:lstStyle/>
          <a:p>
            <a:pPr algn="ctr"/>
            <a:r>
              <a:rPr lang="zh-CN" altLang="en-US" sz="1600" b="0" dirty="0">
                <a:solidFill>
                  <a:schemeClr val="bg1">
                    <a:lumMod val="65000"/>
                  </a:schemeClr>
                </a:solidFill>
                <a:latin typeface="微软雅黑" panose="020B0503020204020204" pitchFamily="34" charset="-122"/>
                <a:ea typeface="微软雅黑" panose="020B0503020204020204" pitchFamily="34" charset="-122"/>
              </a:rPr>
              <a:t>工作评价</a:t>
            </a:r>
            <a:endParaRPr lang="en-US" altLang="zh-CN" sz="1600" b="0" dirty="0">
              <a:solidFill>
                <a:schemeClr val="bg1">
                  <a:lumMod val="6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25910502"/>
      </p:ext>
    </p:extLst>
  </p:cSld>
  <p:clrMapOvr>
    <a:masterClrMapping/>
  </p:clrMapOvr>
  <p:transition spd="slow" advClick="0" advTm="0">
    <p:random/>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6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16CC50B-97C3-4EFD-966D-3952C8BC2459}" type="datetimeFigureOut">
              <a:rPr lang="zh-CN" altLang="en-US" smtClean="0"/>
              <a:pPr/>
              <a:t>2017/9/21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44F14BB-5E8E-4CC8-BE8B-E1F7A3390155}" type="slidenum">
              <a:rPr lang="zh-CN" altLang="en-US" smtClean="0"/>
              <a:pPr/>
              <a:t>‹#›</a:t>
            </a:fld>
            <a:endParaRPr lang="zh-CN" altLang="en-US"/>
          </a:p>
        </p:txBody>
      </p:sp>
      <p:sp>
        <p:nvSpPr>
          <p:cNvPr id="7" name="矩形 6"/>
          <p:cNvSpPr/>
          <p:nvPr userDrawn="1"/>
        </p:nvSpPr>
        <p:spPr>
          <a:xfrm>
            <a:off x="1" y="304292"/>
            <a:ext cx="732276" cy="3240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cs typeface="+mn-ea"/>
              <a:sym typeface="+mn-lt"/>
            </a:endParaRPr>
          </a:p>
        </p:txBody>
      </p:sp>
      <p:sp>
        <p:nvSpPr>
          <p:cNvPr id="8" name="文本框 37"/>
          <p:cNvSpPr txBox="1"/>
          <p:nvPr userDrawn="1"/>
        </p:nvSpPr>
        <p:spPr>
          <a:xfrm>
            <a:off x="810430" y="340296"/>
            <a:ext cx="959245" cy="315475"/>
          </a:xfrm>
          <a:prstGeom prst="rect">
            <a:avLst/>
          </a:prstGeom>
          <a:noFill/>
        </p:spPr>
        <p:txBody>
          <a:bodyPr wrap="none" lIns="68584" tIns="34292" rIns="68584" bIns="34292" rtlCol="0">
            <a:spAutoFit/>
          </a:bodyPr>
          <a:lstStyle/>
          <a:p>
            <a:pPr algn="ctr"/>
            <a:r>
              <a:rPr lang="zh-CN" altLang="en-US" sz="1600" b="0" dirty="0">
                <a:solidFill>
                  <a:schemeClr val="bg1">
                    <a:lumMod val="65000"/>
                  </a:schemeClr>
                </a:solidFill>
                <a:latin typeface="微软雅黑" panose="020B0503020204020204" pitchFamily="34" charset="-122"/>
                <a:ea typeface="微软雅黑" panose="020B0503020204020204" pitchFamily="34" charset="-122"/>
              </a:rPr>
              <a:t>自我评价</a:t>
            </a:r>
            <a:endParaRPr lang="en-US" altLang="zh-CN" sz="1600" b="0" dirty="0">
              <a:solidFill>
                <a:schemeClr val="bg1">
                  <a:lumMod val="6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26649835"/>
      </p:ext>
    </p:extLst>
  </p:cSld>
  <p:clrMapOvr>
    <a:masterClrMapping/>
  </p:clrMapOvr>
  <p:transition spd="slow" advClick="0" advTm="0">
    <p:random/>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7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16CC50B-97C3-4EFD-966D-3952C8BC2459}" type="datetimeFigureOut">
              <a:rPr lang="zh-CN" altLang="en-US" smtClean="0"/>
              <a:pPr/>
              <a:t>2017/9/21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44F14BB-5E8E-4CC8-BE8B-E1F7A3390155}" type="slidenum">
              <a:rPr lang="zh-CN" altLang="en-US" smtClean="0"/>
              <a:pPr/>
              <a:t>‹#›</a:t>
            </a:fld>
            <a:endParaRPr lang="zh-CN" altLang="en-US"/>
          </a:p>
        </p:txBody>
      </p:sp>
      <p:sp>
        <p:nvSpPr>
          <p:cNvPr id="7" name="矩形 6"/>
          <p:cNvSpPr/>
          <p:nvPr userDrawn="1"/>
        </p:nvSpPr>
        <p:spPr>
          <a:xfrm>
            <a:off x="1" y="304292"/>
            <a:ext cx="732276" cy="3240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cs typeface="+mn-ea"/>
              <a:sym typeface="+mn-lt"/>
            </a:endParaRPr>
          </a:p>
        </p:txBody>
      </p:sp>
      <p:sp>
        <p:nvSpPr>
          <p:cNvPr id="8" name="文本框 37"/>
          <p:cNvSpPr txBox="1"/>
          <p:nvPr userDrawn="1"/>
        </p:nvSpPr>
        <p:spPr>
          <a:xfrm>
            <a:off x="810430" y="340296"/>
            <a:ext cx="959245" cy="315475"/>
          </a:xfrm>
          <a:prstGeom prst="rect">
            <a:avLst/>
          </a:prstGeom>
          <a:noFill/>
        </p:spPr>
        <p:txBody>
          <a:bodyPr wrap="none" lIns="68584" tIns="34292" rIns="68584" bIns="34292" rtlCol="0">
            <a:spAutoFit/>
          </a:bodyPr>
          <a:lstStyle/>
          <a:p>
            <a:pPr algn="ctr"/>
            <a:r>
              <a:rPr lang="zh-CN" altLang="en-US" sz="1600" b="0" dirty="0">
                <a:solidFill>
                  <a:schemeClr val="bg1">
                    <a:lumMod val="65000"/>
                  </a:schemeClr>
                </a:solidFill>
                <a:latin typeface="微软雅黑" panose="020B0503020204020204" pitchFamily="34" charset="-122"/>
                <a:ea typeface="微软雅黑" panose="020B0503020204020204" pitchFamily="34" charset="-122"/>
              </a:rPr>
              <a:t>工作体会</a:t>
            </a:r>
            <a:endParaRPr lang="en-US" altLang="zh-CN" sz="1600" b="0" dirty="0">
              <a:solidFill>
                <a:schemeClr val="bg1">
                  <a:lumMod val="6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24001563"/>
      </p:ext>
    </p:extLst>
  </p:cSld>
  <p:clrMapOvr>
    <a:masterClrMapping/>
  </p:clrMapOvr>
  <p:transition spd="slow" advClick="0" advTm="0">
    <p:random/>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8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16CC50B-97C3-4EFD-966D-3952C8BC2459}" type="datetimeFigureOut">
              <a:rPr lang="zh-CN" altLang="en-US" smtClean="0"/>
              <a:pPr/>
              <a:t>2017/9/21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44F14BB-5E8E-4CC8-BE8B-E1F7A3390155}" type="slidenum">
              <a:rPr lang="zh-CN" altLang="en-US" smtClean="0"/>
              <a:pPr/>
              <a:t>‹#›</a:t>
            </a:fld>
            <a:endParaRPr lang="zh-CN" altLang="en-US"/>
          </a:p>
        </p:txBody>
      </p:sp>
      <p:sp>
        <p:nvSpPr>
          <p:cNvPr id="7" name="矩形 6"/>
          <p:cNvSpPr/>
          <p:nvPr userDrawn="1"/>
        </p:nvSpPr>
        <p:spPr>
          <a:xfrm>
            <a:off x="1" y="304292"/>
            <a:ext cx="732276" cy="3240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2" rIns="68584" bIns="34292" rtlCol="0" anchor="ctr"/>
          <a:lstStyle/>
          <a:p>
            <a:pPr algn="ctr" defTabSz="685795"/>
            <a:endParaRPr lang="zh-CN" altLang="en-US" sz="1400" dirty="0">
              <a:solidFill>
                <a:srgbClr val="E7E6E6">
                  <a:lumMod val="50000"/>
                </a:srgbClr>
              </a:solidFill>
              <a:cs typeface="+mn-ea"/>
              <a:sym typeface="+mn-lt"/>
            </a:endParaRPr>
          </a:p>
        </p:txBody>
      </p:sp>
      <p:sp>
        <p:nvSpPr>
          <p:cNvPr id="8" name="文本框 37"/>
          <p:cNvSpPr txBox="1"/>
          <p:nvPr userDrawn="1"/>
        </p:nvSpPr>
        <p:spPr>
          <a:xfrm>
            <a:off x="763922" y="340296"/>
            <a:ext cx="1574798" cy="315475"/>
          </a:xfrm>
          <a:prstGeom prst="rect">
            <a:avLst/>
          </a:prstGeom>
          <a:noFill/>
        </p:spPr>
        <p:txBody>
          <a:bodyPr wrap="none" lIns="68584" tIns="34292" rIns="68584" bIns="34292" rtlCol="0">
            <a:spAutoFit/>
          </a:bodyPr>
          <a:lstStyle/>
          <a:p>
            <a:pPr algn="ctr"/>
            <a:r>
              <a:rPr lang="zh-CN" altLang="en-US" sz="1600" b="0" dirty="0">
                <a:solidFill>
                  <a:schemeClr val="bg1">
                    <a:lumMod val="65000"/>
                  </a:schemeClr>
                </a:solidFill>
                <a:latin typeface="微软雅黑" panose="020B0503020204020204" pitchFamily="34" charset="-122"/>
                <a:ea typeface="微软雅黑" panose="020B0503020204020204" pitchFamily="34" charset="-122"/>
              </a:rPr>
              <a:t>工作规划和展望</a:t>
            </a:r>
            <a:endParaRPr lang="en-US" altLang="zh-CN" sz="1600" b="0" dirty="0">
              <a:solidFill>
                <a:schemeClr val="bg1">
                  <a:lumMod val="6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48477572"/>
      </p:ext>
    </p:extLst>
  </p:cSld>
  <p:clrMapOvr>
    <a:masterClrMapping/>
  </p:clrMapOvr>
  <p:transition spd="slow" advClick="0" advTm="0">
    <p:random/>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3006"/>
            <a:ext cx="2949178" cy="1200521"/>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798"/>
            <a:ext cx="4629150" cy="365634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526"/>
            <a:ext cx="2949178" cy="2859574"/>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03E843A5-E55D-4A40-B5C2-476537EC4AD4}" type="datetimeFigureOut">
              <a:rPr lang="zh-CN" altLang="en-US" smtClean="0"/>
              <a:pPr/>
              <a:t>2017/9/21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1352806589"/>
      </p:ext>
    </p:extLst>
  </p:cSld>
  <p:clrMapOvr>
    <a:masterClrMapping/>
  </p:clrMapOvr>
  <p:transition spd="slow" advClick="0" advTm="0">
    <p:random/>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3006"/>
            <a:ext cx="2949178" cy="1200521"/>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798"/>
            <a:ext cx="4629150" cy="365634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526"/>
            <a:ext cx="2949178" cy="2859574"/>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03E843A5-E55D-4A40-B5C2-476537EC4AD4}" type="datetimeFigureOut">
              <a:rPr lang="zh-CN" altLang="en-US" smtClean="0"/>
              <a:pPr/>
              <a:t>2017/9/21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3570950689"/>
      </p:ext>
    </p:extLst>
  </p:cSld>
  <p:clrMapOvr>
    <a:masterClrMapping/>
  </p:clrMapOvr>
  <p:transition spd="slow" advClick="0" advTm="0">
    <p:random/>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3E843A5-E55D-4A40-B5C2-476537EC4AD4}" type="datetimeFigureOut">
              <a:rPr lang="zh-CN" altLang="en-US" smtClean="0"/>
              <a:pPr/>
              <a:t>2017/9/21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1640353229"/>
      </p:ext>
    </p:extLst>
  </p:cSld>
  <p:clrMapOvr>
    <a:masterClrMapping/>
  </p:clrMapOvr>
  <p:transition spd="slow" advClick="0" advTm="0">
    <p:random/>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928"/>
            <a:ext cx="1971675" cy="436022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928"/>
            <a:ext cx="5800725" cy="4360224"/>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3E843A5-E55D-4A40-B5C2-476537EC4AD4}" type="datetimeFigureOut">
              <a:rPr lang="zh-CN" altLang="en-US" smtClean="0"/>
              <a:pPr/>
              <a:t>2017/9/21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4211237772"/>
      </p:ext>
    </p:extLst>
  </p:cSld>
  <p:clrMapOvr>
    <a:masterClrMapping/>
  </p:clrMapOvr>
  <p:transition spd="slow" advClick="0" advTm="0">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3E843A5-E55D-4A40-B5C2-476537EC4AD4}" type="datetimeFigureOut">
              <a:rPr lang="zh-CN" altLang="en-US" smtClean="0"/>
              <a:pPr/>
              <a:t>2017/9/21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3311572121"/>
      </p:ext>
    </p:extLst>
  </p:cSld>
  <p:clrMapOvr>
    <a:masterClrMapping/>
  </p:clrMapOvr>
  <p:transition spd="slow" advClick="0" advTm="0">
    <p:random/>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rst Slide">
    <p:spTree>
      <p:nvGrpSpPr>
        <p:cNvPr id="1" name=""/>
        <p:cNvGrpSpPr/>
        <p:nvPr/>
      </p:nvGrpSpPr>
      <p:grpSpPr>
        <a:xfrm>
          <a:off x="0" y="0"/>
          <a:ext cx="0" cy="0"/>
          <a:chOff x="0" y="0"/>
          <a:chExt cx="0" cy="0"/>
        </a:xfrm>
      </p:grpSpPr>
      <p:sp>
        <p:nvSpPr>
          <p:cNvPr id="15" name="Picture Placeholder 2"/>
          <p:cNvSpPr>
            <a:spLocks noGrp="1"/>
          </p:cNvSpPr>
          <p:nvPr>
            <p:ph type="pic" sz="quarter" idx="17"/>
          </p:nvPr>
        </p:nvSpPr>
        <p:spPr>
          <a:xfrm>
            <a:off x="3048000" y="331573"/>
            <a:ext cx="3276600" cy="2313387"/>
          </a:xfrm>
          <a:custGeom>
            <a:avLst/>
            <a:gdLst/>
            <a:ahLst/>
            <a:cxnLst/>
            <a:rect l="l" t="t" r="r" b="b"/>
            <a:pathLst>
              <a:path w="3276600" h="3124200">
                <a:moveTo>
                  <a:pt x="3028950" y="0"/>
                </a:moveTo>
                <a:cubicBezTo>
                  <a:pt x="3165723" y="0"/>
                  <a:pt x="3276600" y="110877"/>
                  <a:pt x="3276600" y="247650"/>
                </a:cubicBezTo>
                <a:lnTo>
                  <a:pt x="3276600" y="2876550"/>
                </a:lnTo>
                <a:cubicBezTo>
                  <a:pt x="3276600" y="3013323"/>
                  <a:pt x="3165723" y="3124200"/>
                  <a:pt x="3028950" y="3124200"/>
                </a:cubicBezTo>
                <a:cubicBezTo>
                  <a:pt x="2892177" y="3124200"/>
                  <a:pt x="2781300" y="3013323"/>
                  <a:pt x="2781300" y="2876550"/>
                </a:cubicBezTo>
                <a:lnTo>
                  <a:pt x="2781300" y="247650"/>
                </a:lnTo>
                <a:cubicBezTo>
                  <a:pt x="2781300" y="110877"/>
                  <a:pt x="2892177" y="0"/>
                  <a:pt x="3028950" y="0"/>
                </a:cubicBezTo>
                <a:close/>
                <a:moveTo>
                  <a:pt x="2317750" y="0"/>
                </a:moveTo>
                <a:cubicBezTo>
                  <a:pt x="2454523" y="0"/>
                  <a:pt x="2565400" y="110877"/>
                  <a:pt x="2565400" y="247650"/>
                </a:cubicBezTo>
                <a:lnTo>
                  <a:pt x="2565400" y="2876550"/>
                </a:lnTo>
                <a:cubicBezTo>
                  <a:pt x="2565400" y="3013323"/>
                  <a:pt x="2454523" y="3124200"/>
                  <a:pt x="2317750" y="3124200"/>
                </a:cubicBezTo>
                <a:cubicBezTo>
                  <a:pt x="2180977" y="3124200"/>
                  <a:pt x="2070100" y="3013323"/>
                  <a:pt x="2070100" y="2876550"/>
                </a:cubicBezTo>
                <a:lnTo>
                  <a:pt x="2070100" y="247650"/>
                </a:lnTo>
                <a:cubicBezTo>
                  <a:pt x="2070100" y="110877"/>
                  <a:pt x="2180977" y="0"/>
                  <a:pt x="2317750" y="0"/>
                </a:cubicBezTo>
                <a:close/>
                <a:moveTo>
                  <a:pt x="1606550" y="0"/>
                </a:moveTo>
                <a:cubicBezTo>
                  <a:pt x="1743323" y="0"/>
                  <a:pt x="1854200" y="110877"/>
                  <a:pt x="1854200" y="247650"/>
                </a:cubicBezTo>
                <a:lnTo>
                  <a:pt x="1854200" y="2876550"/>
                </a:lnTo>
                <a:cubicBezTo>
                  <a:pt x="1854200" y="3013323"/>
                  <a:pt x="1743323" y="3124200"/>
                  <a:pt x="1606550" y="3124200"/>
                </a:cubicBezTo>
                <a:cubicBezTo>
                  <a:pt x="1469777" y="3124200"/>
                  <a:pt x="1358900" y="3013323"/>
                  <a:pt x="1358900" y="2876550"/>
                </a:cubicBezTo>
                <a:lnTo>
                  <a:pt x="1358900" y="247650"/>
                </a:lnTo>
                <a:cubicBezTo>
                  <a:pt x="1358900" y="110877"/>
                  <a:pt x="1469777" y="0"/>
                  <a:pt x="1606550" y="0"/>
                </a:cubicBezTo>
                <a:close/>
                <a:moveTo>
                  <a:pt x="958850" y="0"/>
                </a:moveTo>
                <a:cubicBezTo>
                  <a:pt x="1095623" y="0"/>
                  <a:pt x="1206500" y="110877"/>
                  <a:pt x="1206500" y="247650"/>
                </a:cubicBezTo>
                <a:lnTo>
                  <a:pt x="1206500" y="2876550"/>
                </a:lnTo>
                <a:cubicBezTo>
                  <a:pt x="1206500" y="3013323"/>
                  <a:pt x="1095623" y="3124200"/>
                  <a:pt x="958850" y="3124200"/>
                </a:cubicBezTo>
                <a:cubicBezTo>
                  <a:pt x="822077" y="3124200"/>
                  <a:pt x="711200" y="3013323"/>
                  <a:pt x="711200" y="2876550"/>
                </a:cubicBezTo>
                <a:lnTo>
                  <a:pt x="711200" y="247650"/>
                </a:lnTo>
                <a:cubicBezTo>
                  <a:pt x="711200" y="110877"/>
                  <a:pt x="822077" y="0"/>
                  <a:pt x="958850" y="0"/>
                </a:cubicBezTo>
                <a:close/>
                <a:moveTo>
                  <a:pt x="247650" y="0"/>
                </a:moveTo>
                <a:cubicBezTo>
                  <a:pt x="384423" y="0"/>
                  <a:pt x="495300" y="110877"/>
                  <a:pt x="495300" y="247650"/>
                </a:cubicBezTo>
                <a:lnTo>
                  <a:pt x="495300" y="2876550"/>
                </a:lnTo>
                <a:cubicBezTo>
                  <a:pt x="495300" y="3013323"/>
                  <a:pt x="384423" y="3124200"/>
                  <a:pt x="247650" y="3124200"/>
                </a:cubicBezTo>
                <a:cubicBezTo>
                  <a:pt x="110877" y="3124200"/>
                  <a:pt x="0" y="3013323"/>
                  <a:pt x="0" y="2876550"/>
                </a:cubicBezTo>
                <a:lnTo>
                  <a:pt x="0" y="247650"/>
                </a:lnTo>
                <a:cubicBezTo>
                  <a:pt x="0" y="110877"/>
                  <a:pt x="110877" y="0"/>
                  <a:pt x="247650"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2966029" y="2851969"/>
            <a:ext cx="3383973" cy="323935"/>
          </a:xfrm>
          <a:prstGeom prst="rect">
            <a:avLst/>
          </a:prstGeom>
        </p:spPr>
        <p:txBody>
          <a:bodyPr vert="horz" lIns="0" tIns="40504" rIns="0" bIns="40504" anchor="ctr"/>
          <a:lstStyle>
            <a:lvl1pPr marL="0" indent="0" algn="ctr">
              <a:lnSpc>
                <a:spcPct val="100000"/>
              </a:lnSpc>
              <a:spcBef>
                <a:spcPts val="0"/>
              </a:spcBef>
              <a:buNone/>
              <a:defRPr sz="3500" b="1">
                <a:solidFill>
                  <a:schemeClr val="bg1"/>
                </a:solidFill>
                <a:latin typeface="Lato Hairline"/>
                <a:cs typeface="Lato Hairline"/>
              </a:defRPr>
            </a:lvl1pPr>
          </a:lstStyle>
          <a:p>
            <a:pPr lvl="0"/>
            <a:r>
              <a:rPr lang="es-ES_tradnl" dirty="0"/>
              <a:t>TITLE HERE</a:t>
            </a:r>
          </a:p>
        </p:txBody>
      </p:sp>
      <p:sp>
        <p:nvSpPr>
          <p:cNvPr id="9" name="Text Placeholder 7"/>
          <p:cNvSpPr>
            <a:spLocks noGrp="1"/>
          </p:cNvSpPr>
          <p:nvPr>
            <p:ph type="body" sz="quarter" idx="11" hasCustomPrompt="1"/>
          </p:nvPr>
        </p:nvSpPr>
        <p:spPr>
          <a:xfrm>
            <a:off x="2966029" y="3289953"/>
            <a:ext cx="3383973" cy="171391"/>
          </a:xfrm>
          <a:prstGeom prst="rect">
            <a:avLst/>
          </a:prstGeom>
        </p:spPr>
        <p:txBody>
          <a:bodyPr vert="horz" lIns="0" tIns="40504" rIns="0" bIns="40504" anchor="ctr"/>
          <a:lstStyle>
            <a:lvl1pPr marL="0" indent="0" algn="ctr">
              <a:lnSpc>
                <a:spcPct val="100000"/>
              </a:lnSpc>
              <a:spcBef>
                <a:spcPts val="0"/>
              </a:spcBef>
              <a:spcAft>
                <a:spcPts val="0"/>
              </a:spcAft>
              <a:buNone/>
              <a:defRPr sz="1500" b="0">
                <a:solidFill>
                  <a:schemeClr val="accent3"/>
                </a:solidFill>
                <a:latin typeface="Lato Light"/>
                <a:cs typeface="Lato Light"/>
              </a:defRPr>
            </a:lvl1pPr>
          </a:lstStyle>
          <a:p>
            <a:pPr lvl="0"/>
            <a:r>
              <a:rPr lang="es-ES_tradnl" dirty="0" err="1"/>
              <a:t>Ultimate</a:t>
            </a:r>
            <a:r>
              <a:rPr lang="es-ES_tradnl" dirty="0"/>
              <a:t> </a:t>
            </a:r>
            <a:r>
              <a:rPr lang="es-ES_tradnl" dirty="0" err="1"/>
              <a:t>Powerpoint</a:t>
            </a:r>
            <a:r>
              <a:rPr lang="es-ES_tradnl" dirty="0"/>
              <a:t> </a:t>
            </a:r>
            <a:r>
              <a:rPr lang="es-ES_tradnl" dirty="0" err="1"/>
              <a:t>Template</a:t>
            </a:r>
            <a:endParaRPr lang="es-ES_tradnl" dirty="0"/>
          </a:p>
        </p:txBody>
      </p:sp>
      <p:sp>
        <p:nvSpPr>
          <p:cNvPr id="10" name="Text Placeholder 2"/>
          <p:cNvSpPr>
            <a:spLocks noGrp="1"/>
          </p:cNvSpPr>
          <p:nvPr>
            <p:ph type="body" sz="quarter" idx="16" hasCustomPrompt="1"/>
          </p:nvPr>
        </p:nvSpPr>
        <p:spPr>
          <a:xfrm>
            <a:off x="2981376" y="3614484"/>
            <a:ext cx="3366029" cy="1153007"/>
          </a:xfrm>
          <a:prstGeom prst="rect">
            <a:avLst/>
          </a:prstGeom>
        </p:spPr>
        <p:txBody>
          <a:bodyPr vert="horz" lIns="0" tIns="0" rIns="0" bIns="0"/>
          <a:lstStyle>
            <a:lvl1pPr marL="0" indent="0" algn="ctr">
              <a:lnSpc>
                <a:spcPct val="130000"/>
              </a:lnSpc>
              <a:buNone/>
              <a:defRPr sz="120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a:t>
            </a:r>
          </a:p>
        </p:txBody>
      </p:sp>
    </p:spTree>
    <p:extLst>
      <p:ext uri="{BB962C8B-B14F-4D97-AF65-F5344CB8AC3E}">
        <p14:creationId xmlns:p14="http://schemas.microsoft.com/office/powerpoint/2010/main" val="2180394252"/>
      </p:ext>
    </p:extLst>
  </p:cSld>
  <p:clrMapOvr>
    <a:masterClrMapping/>
  </p:clrMapOvr>
  <p:transition spd="med"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400"/>
                                        <p:tgtEl>
                                          <p:spTgt spid="15"/>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2051402"/>
      </p:ext>
    </p:extLst>
  </p:cSld>
  <p:clrMapOvr>
    <a:masterClrMapping/>
  </p:clrMapOvr>
  <p:transition advClick="0" advTm="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标题幻灯片">
    <p:spTree>
      <p:nvGrpSpPr>
        <p:cNvPr id="1" name=""/>
        <p:cNvGrpSpPr/>
        <p:nvPr/>
      </p:nvGrpSpPr>
      <p:grpSpPr>
        <a:xfrm>
          <a:off x="0" y="0"/>
          <a:ext cx="0" cy="0"/>
          <a:chOff x="0" y="0"/>
          <a:chExt cx="0" cy="0"/>
        </a:xfrm>
      </p:grpSpPr>
      <p:sp>
        <p:nvSpPr>
          <p:cNvPr id="3" name="文本框 37"/>
          <p:cNvSpPr txBox="1"/>
          <p:nvPr userDrawn="1"/>
        </p:nvSpPr>
        <p:spPr>
          <a:xfrm>
            <a:off x="4094834" y="203130"/>
            <a:ext cx="1061795" cy="346232"/>
          </a:xfrm>
          <a:prstGeom prst="rect">
            <a:avLst/>
          </a:prstGeom>
          <a:noFill/>
        </p:spPr>
        <p:txBody>
          <a:bodyPr wrap="none" lIns="68563" tIns="34282" rIns="68563" bIns="34282" rtlCol="0">
            <a:spAutoFit/>
          </a:bodyPr>
          <a:lstStyle/>
          <a:p>
            <a:pPr lvl="0" defTabSz="685869">
              <a:defRPr/>
            </a:pPr>
            <a:r>
              <a:rPr lang="zh-CN" altLang="en-US" sz="1800" b="0" dirty="0">
                <a:solidFill>
                  <a:schemeClr val="accent1"/>
                </a:solidFill>
                <a:latin typeface="微软雅黑" pitchFamily="34" charset="-122"/>
                <a:ea typeface="微软雅黑" pitchFamily="34" charset="-122"/>
              </a:rPr>
              <a:t>产品运行</a:t>
            </a:r>
            <a:endParaRPr kumimoji="0" lang="zh-CN" altLang="en-US" sz="1800" b="0" i="0" u="none" strike="noStrike" kern="0" cap="none" spc="0" normalizeH="0" baseline="0" noProof="0" dirty="0">
              <a:ln>
                <a:noFill/>
              </a:ln>
              <a:solidFill>
                <a:schemeClr val="accent1"/>
              </a:solidFill>
              <a:effectLst/>
              <a:uLnTx/>
              <a:uFillTx/>
              <a:latin typeface="微软雅黑" pitchFamily="34" charset="-122"/>
              <a:ea typeface="微软雅黑" pitchFamily="34" charset="-122"/>
              <a:cs typeface="+mn-cs"/>
            </a:endParaRPr>
          </a:p>
        </p:txBody>
      </p:sp>
      <p:cxnSp>
        <p:nvCxnSpPr>
          <p:cNvPr id="6" name="直接连接符 5">
            <a:extLst>
              <a:ext uri="{FF2B5EF4-FFF2-40B4-BE49-F238E27FC236}">
                <a16:creationId xmlns:a16="http://schemas.microsoft.com/office/drawing/2014/main" id="{938D03C8-5A6E-48BF-B576-BF785595610E}"/>
              </a:ext>
            </a:extLst>
          </p:cNvPr>
          <p:cNvCxnSpPr>
            <a:cxnSpLocks/>
          </p:cNvCxnSpPr>
          <p:nvPr userDrawn="1"/>
        </p:nvCxnSpPr>
        <p:spPr>
          <a:xfrm>
            <a:off x="28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B8AE3EB0-54E6-4F03-BF5D-660BE55BAA33}"/>
              </a:ext>
            </a:extLst>
          </p:cNvPr>
          <p:cNvCxnSpPr>
            <a:cxnSpLocks/>
          </p:cNvCxnSpPr>
          <p:nvPr userDrawn="1"/>
        </p:nvCxnSpPr>
        <p:spPr>
          <a:xfrm>
            <a:off x="550573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4490945"/>
      </p:ext>
    </p:extLst>
  </p:cSld>
  <p:clrMapOvr>
    <a:masterClrMapping/>
  </p:clrMapOvr>
  <p:transition spd="slow" advClick="0" advTm="0">
    <p:split orient="vert"/>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7_标题幻灯片">
    <p:spTree>
      <p:nvGrpSpPr>
        <p:cNvPr id="1" name=""/>
        <p:cNvGrpSpPr/>
        <p:nvPr/>
      </p:nvGrpSpPr>
      <p:grpSpPr>
        <a:xfrm>
          <a:off x="0" y="0"/>
          <a:ext cx="0" cy="0"/>
          <a:chOff x="0" y="0"/>
          <a:chExt cx="0" cy="0"/>
        </a:xfrm>
      </p:grpSpPr>
      <p:sp>
        <p:nvSpPr>
          <p:cNvPr id="3" name="文本框 37"/>
          <p:cNvSpPr txBox="1"/>
          <p:nvPr userDrawn="1"/>
        </p:nvSpPr>
        <p:spPr>
          <a:xfrm>
            <a:off x="4094834" y="203130"/>
            <a:ext cx="1061795" cy="346232"/>
          </a:xfrm>
          <a:prstGeom prst="rect">
            <a:avLst/>
          </a:prstGeom>
          <a:noFill/>
        </p:spPr>
        <p:txBody>
          <a:bodyPr wrap="none" lIns="68563" tIns="34282" rIns="68563" bIns="34282" rtlCol="0">
            <a:spAutoFit/>
          </a:bodyPr>
          <a:lstStyle/>
          <a:p>
            <a:pPr lvl="0" defTabSz="685869">
              <a:defRPr/>
            </a:pPr>
            <a:r>
              <a:rPr lang="zh-CN" altLang="en-US" sz="1800" b="0" dirty="0">
                <a:solidFill>
                  <a:schemeClr val="accent1"/>
                </a:solidFill>
                <a:latin typeface="微软雅黑" pitchFamily="34" charset="-122"/>
                <a:ea typeface="微软雅黑" pitchFamily="34" charset="-122"/>
              </a:rPr>
              <a:t>投资回报</a:t>
            </a:r>
            <a:endParaRPr kumimoji="0" lang="zh-CN" altLang="en-US" sz="1800" b="0" i="0" u="none" strike="noStrike" kern="0" cap="none" spc="0" normalizeH="0" baseline="0" noProof="0" dirty="0">
              <a:ln>
                <a:noFill/>
              </a:ln>
              <a:solidFill>
                <a:schemeClr val="accent1"/>
              </a:solidFill>
              <a:effectLst/>
              <a:uLnTx/>
              <a:uFillTx/>
              <a:latin typeface="微软雅黑" pitchFamily="34" charset="-122"/>
              <a:ea typeface="微软雅黑" pitchFamily="34" charset="-122"/>
              <a:cs typeface="+mn-cs"/>
            </a:endParaRPr>
          </a:p>
        </p:txBody>
      </p:sp>
      <p:cxnSp>
        <p:nvCxnSpPr>
          <p:cNvPr id="6" name="直接连接符 5">
            <a:extLst>
              <a:ext uri="{FF2B5EF4-FFF2-40B4-BE49-F238E27FC236}">
                <a16:creationId xmlns:a16="http://schemas.microsoft.com/office/drawing/2014/main" id="{938D03C8-5A6E-48BF-B576-BF785595610E}"/>
              </a:ext>
            </a:extLst>
          </p:cNvPr>
          <p:cNvCxnSpPr>
            <a:cxnSpLocks/>
          </p:cNvCxnSpPr>
          <p:nvPr userDrawn="1"/>
        </p:nvCxnSpPr>
        <p:spPr>
          <a:xfrm>
            <a:off x="28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B8AE3EB0-54E6-4F03-BF5D-660BE55BAA33}"/>
              </a:ext>
            </a:extLst>
          </p:cNvPr>
          <p:cNvCxnSpPr>
            <a:cxnSpLocks/>
          </p:cNvCxnSpPr>
          <p:nvPr userDrawn="1"/>
        </p:nvCxnSpPr>
        <p:spPr>
          <a:xfrm>
            <a:off x="5505736" y="376300"/>
            <a:ext cx="3638264"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0949011"/>
      </p:ext>
    </p:extLst>
  </p:cSld>
  <p:clrMapOvr>
    <a:masterClrMapping/>
  </p:clrMapOvr>
  <p:transition spd="slow" advClick="0" advTm="0">
    <p:split orient="vert"/>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9385611"/>
      </p:ext>
    </p:extLst>
  </p:cSld>
  <p:clrMapOvr>
    <a:masterClrMapping/>
  </p:clrMapOvr>
  <p:transition advClick="0" advTm="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7239875"/>
      </p:ext>
    </p:extLst>
  </p:cSld>
  <p:clrMapOvr>
    <a:masterClrMapping/>
  </p:clrMapOvr>
  <p:transition advClick="0" advTm="0">
    <p:pull/>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Full Screen Image">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5088"/>
          </a:xfrm>
          <a:prstGeom prst="rect">
            <a:avLst/>
          </a:prstGeom>
        </p:spPr>
      </p:pic>
      <p:sp>
        <p:nvSpPr>
          <p:cNvPr id="2" name="矩形 1"/>
          <p:cNvSpPr/>
          <p:nvPr userDrawn="1"/>
        </p:nvSpPr>
        <p:spPr>
          <a:xfrm>
            <a:off x="0" y="0"/>
            <a:ext cx="9144000" cy="5145088"/>
          </a:xfrm>
          <a:prstGeom prst="rect">
            <a:avLst/>
          </a:prstGeom>
          <a:solidFill>
            <a:schemeClr val="bg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zh-CN" altLang="en-US" sz="1800"/>
          </a:p>
        </p:txBody>
      </p:sp>
      <p:sp>
        <p:nvSpPr>
          <p:cNvPr id="3" name="TextBox 1"/>
          <p:cNvSpPr txBox="1"/>
          <p:nvPr userDrawn="1"/>
        </p:nvSpPr>
        <p:spPr>
          <a:xfrm>
            <a:off x="3865651" y="368823"/>
            <a:ext cx="1292662" cy="300175"/>
          </a:xfrm>
          <a:prstGeom prst="rect">
            <a:avLst/>
          </a:prstGeom>
          <a:noFill/>
        </p:spPr>
        <p:txBody>
          <a:bodyPr wrap="none" lIns="68577" tIns="34289" rIns="68577" bIns="34289" rtlCol="0">
            <a:spAutoFit/>
          </a:bodyPr>
          <a:lstStyle/>
          <a:p>
            <a:pPr lvl="0" algn="ctr"/>
            <a:r>
              <a:rPr lang="zh-CN" altLang="en-US" sz="1500" b="1" dirty="0">
                <a:solidFill>
                  <a:prstClr val="black">
                    <a:lumMod val="65000"/>
                    <a:lumOff val="35000"/>
                  </a:prstClr>
                </a:solidFill>
                <a:latin typeface="Arial" panose="020B0604020202020204" pitchFamily="34" charset="0"/>
                <a:ea typeface="微软雅黑" panose="020B0503020204020204" pitchFamily="34" charset="-122"/>
                <a:sym typeface="Arial" panose="020B0604020202020204" pitchFamily="34" charset="0"/>
              </a:rPr>
              <a:t>点击添加标题</a:t>
            </a:r>
            <a:endParaRPr lang="en-US" altLang="zh-CN" sz="1500" b="1" dirty="0">
              <a:solidFill>
                <a:prstClr val="black">
                  <a:lumMod val="65000"/>
                  <a:lumOff val="35000"/>
                </a:prst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TextBox 2"/>
          <p:cNvSpPr txBox="1"/>
          <p:nvPr userDrawn="1"/>
        </p:nvSpPr>
        <p:spPr>
          <a:xfrm>
            <a:off x="3274748" y="710767"/>
            <a:ext cx="2562232" cy="346356"/>
          </a:xfrm>
          <a:prstGeom prst="rect">
            <a:avLst/>
          </a:prstGeom>
          <a:noFill/>
        </p:spPr>
        <p:txBody>
          <a:bodyPr wrap="square" lIns="68577" tIns="34289" rIns="68577" bIns="34289" rtlCol="0">
            <a:spAutoFit/>
          </a:bodyPr>
          <a:lstStyle/>
          <a:p>
            <a:pPr algn="ctr"/>
            <a:r>
              <a:rPr lang="zh-CN" alt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Tree>
    <p:extLst>
      <p:ext uri="{BB962C8B-B14F-4D97-AF65-F5344CB8AC3E}">
        <p14:creationId xmlns:p14="http://schemas.microsoft.com/office/powerpoint/2010/main" val="3721705327"/>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3939550"/>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2_仅标题">
    <p:spTree>
      <p:nvGrpSpPr>
        <p:cNvPr id="1" name=""/>
        <p:cNvGrpSpPr/>
        <p:nvPr/>
      </p:nvGrpSpPr>
      <p:grpSpPr>
        <a:xfrm>
          <a:off x="0" y="0"/>
          <a:ext cx="0" cy="0"/>
          <a:chOff x="0" y="0"/>
          <a:chExt cx="0" cy="0"/>
        </a:xfrm>
      </p:grpSpPr>
      <p:sp>
        <p:nvSpPr>
          <p:cNvPr id="6" name="矩形 5"/>
          <p:cNvSpPr/>
          <p:nvPr userDrawn="1"/>
        </p:nvSpPr>
        <p:spPr>
          <a:xfrm>
            <a:off x="-2925" y="0"/>
            <a:ext cx="9146672" cy="5145088"/>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lIns="65032" tIns="32516" rIns="65032" bIns="32516" rtlCol="0" anchor="ctr"/>
          <a:lstStyle/>
          <a:p>
            <a:pPr algn="ctr"/>
            <a:endParaRPr lang="zh-CN" altLang="en-US"/>
          </a:p>
        </p:txBody>
      </p:sp>
      <p:sp>
        <p:nvSpPr>
          <p:cNvPr id="3" name="矩形 2"/>
          <p:cNvSpPr/>
          <p:nvPr userDrawn="1"/>
        </p:nvSpPr>
        <p:spPr>
          <a:xfrm>
            <a:off x="1" y="1"/>
            <a:ext cx="219516" cy="389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32" tIns="32516" rIns="65032" bIns="32516" rtlCol="0" anchor="ctr"/>
          <a:lstStyle/>
          <a:p>
            <a:pPr algn="ctr"/>
            <a:endParaRPr lang="zh-CN" altLang="en-US"/>
          </a:p>
        </p:txBody>
      </p:sp>
    </p:spTree>
    <p:extLst>
      <p:ext uri="{BB962C8B-B14F-4D97-AF65-F5344CB8AC3E}">
        <p14:creationId xmlns:p14="http://schemas.microsoft.com/office/powerpoint/2010/main" val="320378284"/>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803"/>
            <a:ext cx="8229600" cy="857515"/>
          </a:xfrm>
        </p:spPr>
        <p:txBody>
          <a:bodyPr/>
          <a:lstStyle/>
          <a:p>
            <a:r>
              <a:rPr lang="zh-CN" altLang="en-US" noProof="1"/>
              <a:t>单击此处编辑母版标题样式</a:t>
            </a:r>
          </a:p>
        </p:txBody>
      </p:sp>
      <p:sp>
        <p:nvSpPr>
          <p:cNvPr id="3" name="日期占位符 3"/>
          <p:cNvSpPr>
            <a:spLocks noGrp="1" noChangeArrowheads="1"/>
          </p:cNvSpPr>
          <p:nvPr>
            <p:ph type="dt" sz="half" idx="10"/>
          </p:nvPr>
        </p:nvSpPr>
        <p:spPr>
          <a:ln/>
        </p:spPr>
        <p:txBody>
          <a:bodyPr/>
          <a:lstStyle>
            <a:lvl1pPr>
              <a:defRPr/>
            </a:lvl1pPr>
          </a:lstStyle>
          <a:p>
            <a:pPr>
              <a:defRPr/>
            </a:pPr>
            <a:fld id="{38D9D0CC-2592-4809-900B-655FF6BF8FFE}" type="datetime1">
              <a:rPr lang="zh-CN" altLang="en-US"/>
              <a:pPr>
                <a:defRPr/>
              </a:pPr>
              <a:t>2017/9/21</a:t>
            </a:fld>
            <a:endParaRPr lang="zh-CN" altLang="en-US" sz="1800">
              <a:solidFill>
                <a:schemeClr val="tx1"/>
              </a:solidFill>
            </a:endParaRPr>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5" name="灯片编号占位符 5"/>
          <p:cNvSpPr>
            <a:spLocks noGrp="1" noChangeArrowheads="1"/>
          </p:cNvSpPr>
          <p:nvPr>
            <p:ph type="sldNum" sz="quarter" idx="12"/>
          </p:nvPr>
        </p:nvSpPr>
        <p:spPr>
          <a:ln/>
        </p:spPr>
        <p:txBody>
          <a:bodyPr/>
          <a:lstStyle>
            <a:lvl1pPr>
              <a:defRPr/>
            </a:lvl1pPr>
          </a:lstStyle>
          <a:p>
            <a:fld id="{F6CC42DD-752C-4899-AEEF-6B8C8C58ABE5}" type="slidenum">
              <a:rPr lang="zh-CN" altLang="en-US"/>
              <a:pPr/>
              <a:t>‹#›</a:t>
            </a:fld>
            <a:endParaRPr lang="zh-CN" altLang="en-US" sz="1800">
              <a:solidFill>
                <a:schemeClr val="tx1"/>
              </a:solidFill>
            </a:endParaRPr>
          </a:p>
        </p:txBody>
      </p:sp>
    </p:spTree>
    <p:extLst>
      <p:ext uri="{BB962C8B-B14F-4D97-AF65-F5344CB8AC3E}">
        <p14:creationId xmlns:p14="http://schemas.microsoft.com/office/powerpoint/2010/main" val="2270640341"/>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4021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3160"/>
            <a:ext cx="7886700" cy="1125488"/>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03E843A5-E55D-4A40-B5C2-476537EC4AD4}" type="datetimeFigureOut">
              <a:rPr lang="zh-CN" altLang="en-US" smtClean="0"/>
              <a:pPr/>
              <a:t>2017/9/21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415655338"/>
      </p:ext>
    </p:extLst>
  </p:cSld>
  <p:clrMapOvr>
    <a:masterClrMapping/>
  </p:clrMapOvr>
  <p:transition spd="slow" advClick="0" advTm="0">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642"/>
            <a:ext cx="3886200" cy="326451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369642"/>
            <a:ext cx="3886200" cy="326451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03E843A5-E55D-4A40-B5C2-476537EC4AD4}" type="datetimeFigureOut">
              <a:rPr lang="zh-CN" altLang="en-US" smtClean="0"/>
              <a:pPr/>
              <a:t>2017/9/21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604861252"/>
      </p:ext>
    </p:extLst>
  </p:cSld>
  <p:clrMapOvr>
    <a:masterClrMapping/>
  </p:clrMapOvr>
  <p:transition spd="slow" advClick="0" advTm="0">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929"/>
            <a:ext cx="7886700" cy="994479"/>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1261"/>
            <a:ext cx="3868340" cy="61812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p:nvPr>
        </p:nvSpPr>
        <p:spPr>
          <a:xfrm>
            <a:off x="629842" y="1879386"/>
            <a:ext cx="3868340" cy="276429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261261"/>
            <a:ext cx="3887391" cy="61812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p:nvPr>
        </p:nvSpPr>
        <p:spPr>
          <a:xfrm>
            <a:off x="4629150" y="1879386"/>
            <a:ext cx="3887391" cy="276429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03E843A5-E55D-4A40-B5C2-476537EC4AD4}" type="datetimeFigureOut">
              <a:rPr lang="zh-CN" altLang="en-US" smtClean="0"/>
              <a:pPr/>
              <a:t>2017/9/21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3674967186"/>
      </p:ext>
    </p:extLst>
  </p:cSld>
  <p:clrMapOvr>
    <a:masterClrMapping/>
  </p:clrMapOvr>
  <p:transition spd="slow" advClick="0" advTm="0">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03E843A5-E55D-4A40-B5C2-476537EC4AD4}" type="datetimeFigureOut">
              <a:rPr lang="zh-CN" altLang="en-US" smtClean="0"/>
              <a:pPr/>
              <a:t>2017/9/21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2960765214"/>
      </p:ext>
    </p:extLst>
  </p:cSld>
  <p:clrMapOvr>
    <a:masterClrMapping/>
  </p:clrMapOvr>
  <p:transition spd="slow" advClick="0" advTm="0">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E843A5-E55D-4A40-B5C2-476537EC4AD4}" type="datetimeFigureOut">
              <a:rPr lang="zh-CN" altLang="en-US" smtClean="0"/>
              <a:pPr/>
              <a:t>2017/9/21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2293255693"/>
      </p:ext>
    </p:extLst>
  </p:cSld>
  <p:clrMapOvr>
    <a:masterClrMapping/>
  </p:clrMapOvr>
  <p:transition spd="slow" advClick="0" advTm="0">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02115E-07FC-47AE-8678-8B681C689199}" type="datetimeFigureOut">
              <a:rPr lang="zh-CN" altLang="en-US" smtClean="0"/>
              <a:pPr/>
              <a:t>2017/9/21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extLst>
      <p:ext uri="{BB962C8B-B14F-4D97-AF65-F5344CB8AC3E}">
        <p14:creationId xmlns:p14="http://schemas.microsoft.com/office/powerpoint/2010/main" val="719937903"/>
      </p:ext>
    </p:extLst>
  </p:cSld>
  <p:clrMapOvr>
    <a:masterClrMapping/>
  </p:clrMapOvr>
  <p:transition spd="slow" advClick="0" advTm="0">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02115E-07FC-47AE-8678-8B681C689199}" type="datetimeFigureOut">
              <a:rPr lang="zh-CN" altLang="en-US" smtClean="0"/>
              <a:pPr/>
              <a:t>2017/9/21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7F5BB56-9B96-4394-98D1-089DE868BDAA}" type="slidenum">
              <a:rPr lang="zh-CN" altLang="en-US" smtClean="0"/>
              <a:pPr/>
              <a:t>‹#›</a:t>
            </a:fld>
            <a:endParaRPr lang="zh-CN" altLang="en-US"/>
          </a:p>
        </p:txBody>
      </p:sp>
    </p:spTree>
    <p:extLst>
      <p:ext uri="{BB962C8B-B14F-4D97-AF65-F5344CB8AC3E}">
        <p14:creationId xmlns:p14="http://schemas.microsoft.com/office/powerpoint/2010/main" val="1233457589"/>
      </p:ext>
    </p:extLst>
  </p:cSld>
  <p:clrMapOvr>
    <a:masterClrMapping/>
  </p:clrMapOvr>
  <p:transition spd="slow" advClick="0" advTm="0">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929"/>
            <a:ext cx="7886700" cy="994479"/>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642"/>
            <a:ext cx="7886700" cy="3264511"/>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8735"/>
            <a:ext cx="2057400" cy="273928"/>
          </a:xfrm>
          <a:prstGeom prst="rect">
            <a:avLst/>
          </a:prstGeom>
        </p:spPr>
        <p:txBody>
          <a:bodyPr vert="horz" lIns="91440" tIns="45720" rIns="91440" bIns="45720" rtlCol="0" anchor="ctr"/>
          <a:lstStyle>
            <a:lvl1pPr algn="l">
              <a:defRPr sz="900">
                <a:solidFill>
                  <a:schemeClr val="tx1">
                    <a:tint val="75000"/>
                  </a:schemeClr>
                </a:solidFill>
              </a:defRPr>
            </a:lvl1pPr>
          </a:lstStyle>
          <a:p>
            <a:fld id="{03E843A5-E55D-4A40-B5C2-476537EC4AD4}" type="datetimeFigureOut">
              <a:rPr lang="zh-CN" altLang="en-US" smtClean="0"/>
              <a:pPr/>
              <a:t>2017/9/21</a:t>
            </a:fld>
            <a:endParaRPr lang="zh-CN" altLang="en-US"/>
          </a:p>
        </p:txBody>
      </p:sp>
      <p:sp>
        <p:nvSpPr>
          <p:cNvPr id="5" name="Footer Placeholder 4"/>
          <p:cNvSpPr>
            <a:spLocks noGrp="1"/>
          </p:cNvSpPr>
          <p:nvPr>
            <p:ph type="ftr" sz="quarter" idx="3"/>
          </p:nvPr>
        </p:nvSpPr>
        <p:spPr>
          <a:xfrm>
            <a:off x="3028950" y="4768735"/>
            <a:ext cx="3086100" cy="273928"/>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8735"/>
            <a:ext cx="2057400" cy="273928"/>
          </a:xfrm>
          <a:prstGeom prst="rect">
            <a:avLst/>
          </a:prstGeom>
        </p:spPr>
        <p:txBody>
          <a:bodyPr vert="horz" lIns="91440" tIns="45720" rIns="91440" bIns="45720" rtlCol="0" anchor="ctr"/>
          <a:lstStyle>
            <a:lvl1pPr algn="r">
              <a:defRPr sz="900">
                <a:solidFill>
                  <a:schemeClr val="tx1">
                    <a:tint val="75000"/>
                  </a:schemeClr>
                </a:solidFill>
              </a:defRPr>
            </a:lvl1pPr>
          </a:lstStyle>
          <a:p>
            <a:fld id="{14D845EF-EAA8-4820-87FA-4DECC3938AA1}" type="slidenum">
              <a:rPr lang="zh-CN" altLang="en-US" smtClean="0"/>
              <a:pPr/>
              <a:t>‹#›</a:t>
            </a:fld>
            <a:endParaRPr lang="zh-CN" altLang="en-US"/>
          </a:p>
        </p:txBody>
      </p:sp>
    </p:spTree>
    <p:extLst>
      <p:ext uri="{BB962C8B-B14F-4D97-AF65-F5344CB8AC3E}">
        <p14:creationId xmlns:p14="http://schemas.microsoft.com/office/powerpoint/2010/main" val="139376482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69" r:id="rId16"/>
    <p:sldLayoutId id="2147483670" r:id="rId17"/>
    <p:sldLayoutId id="2147483671" r:id="rId18"/>
    <p:sldLayoutId id="2147483672" r:id="rId19"/>
    <p:sldLayoutId id="2147483674" r:id="rId20"/>
    <p:sldLayoutId id="2147483683" r:id="rId21"/>
    <p:sldLayoutId id="2147483688" r:id="rId22"/>
    <p:sldLayoutId id="2147483691" r:id="rId23"/>
    <p:sldLayoutId id="2147483692" r:id="rId24"/>
    <p:sldLayoutId id="2147483693" r:id="rId25"/>
    <p:sldLayoutId id="2147483694" r:id="rId26"/>
    <p:sldLayoutId id="2147483695" r:id="rId27"/>
    <p:sldLayoutId id="2147483697" r:id="rId28"/>
    <p:sldLayoutId id="2147483698" r:id="rId29"/>
  </p:sldLayoutIdLst>
  <p:transition spd="slow" advClick="0" advTm="0">
    <p:random/>
  </p:transition>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9.xml"/><Relationship Id="rId5" Type="http://schemas.openxmlformats.org/officeDocument/2006/relationships/slideLayout" Target="../slideLayouts/slideLayout13.xml"/><Relationship Id="rId4" Type="http://schemas.openxmlformats.org/officeDocument/2006/relationships/tags" Target="../tags/tag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14.xml"/><Relationship Id="rId5" Type="http://schemas.openxmlformats.org/officeDocument/2006/relationships/image" Target="../media/image8.jpg"/><Relationship Id="rId4" Type="http://schemas.openxmlformats.org/officeDocument/2006/relationships/image" Target="../media/image7.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4.xml"/><Relationship Id="rId1" Type="http://schemas.openxmlformats.org/officeDocument/2006/relationships/slideLayout" Target="../slideLayouts/slideLayout14.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id="{E4ABC42B-E4AD-46EC-9F9C-AD78CDD331C7}"/>
              </a:ext>
            </a:extLst>
          </p:cNvPr>
          <p:cNvSpPr/>
          <p:nvPr/>
        </p:nvSpPr>
        <p:spPr>
          <a:xfrm>
            <a:off x="0" y="0"/>
            <a:ext cx="9144000" cy="5145088"/>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62F54E36-D520-497A-8875-3AEE48E8EE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59526" y="430307"/>
            <a:ext cx="4284474" cy="4284474"/>
          </a:xfrm>
          <a:prstGeom prst="rect">
            <a:avLst/>
          </a:prstGeom>
          <a:solidFill>
            <a:srgbClr val="F6F6F6"/>
          </a:solidFill>
        </p:spPr>
      </p:pic>
      <p:sp>
        <p:nvSpPr>
          <p:cNvPr id="3" name="TextBox 7">
            <a:extLst>
              <a:ext uri="{FF2B5EF4-FFF2-40B4-BE49-F238E27FC236}">
                <a16:creationId xmlns:a16="http://schemas.microsoft.com/office/drawing/2014/main" id="{2DEBC4BA-C14A-48F0-8FDC-E04A551BA9F8}"/>
              </a:ext>
            </a:extLst>
          </p:cNvPr>
          <p:cNvSpPr>
            <a:spLocks noChangeArrowheads="1"/>
          </p:cNvSpPr>
          <p:nvPr/>
        </p:nvSpPr>
        <p:spPr bwMode="auto">
          <a:xfrm>
            <a:off x="345342" y="2117967"/>
            <a:ext cx="4964562" cy="7453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59" tIns="64279" rIns="128559" bIns="64279">
            <a:spAutoFit/>
          </a:bodyPr>
          <a:lstStyle/>
          <a:p>
            <a:pPr algn="ctr"/>
            <a:r>
              <a:rPr lang="zh-CN" altLang="en-US" sz="4000" dirty="0">
                <a:solidFill>
                  <a:schemeClr val="tx1">
                    <a:lumMod val="65000"/>
                    <a:lumOff val="35000"/>
                  </a:schemeClr>
                </a:solidFill>
                <a:latin typeface="微软雅黑" pitchFamily="34" charset="-122"/>
                <a:ea typeface="微软雅黑" pitchFamily="34" charset="-122"/>
                <a:sym typeface="微软雅黑" pitchFamily="34" charset="-122"/>
              </a:rPr>
              <a:t>数据分析</a:t>
            </a:r>
            <a:r>
              <a:rPr lang="en-US" altLang="zh-CN" sz="4000" dirty="0">
                <a:solidFill>
                  <a:schemeClr val="tx1">
                    <a:lumMod val="65000"/>
                    <a:lumOff val="35000"/>
                  </a:schemeClr>
                </a:solidFill>
                <a:latin typeface="微软雅黑" pitchFamily="34" charset="-122"/>
                <a:ea typeface="微软雅黑" pitchFamily="34" charset="-122"/>
                <a:sym typeface="微软雅黑" pitchFamily="34" charset="-122"/>
              </a:rPr>
              <a:t>PPT</a:t>
            </a:r>
            <a:r>
              <a:rPr lang="zh-CN" altLang="en-US" sz="4000" dirty="0">
                <a:solidFill>
                  <a:schemeClr val="tx1">
                    <a:lumMod val="65000"/>
                    <a:lumOff val="35000"/>
                  </a:schemeClr>
                </a:solidFill>
                <a:latin typeface="微软雅黑" pitchFamily="34" charset="-122"/>
                <a:ea typeface="微软雅黑" pitchFamily="34" charset="-122"/>
                <a:sym typeface="微软雅黑" pitchFamily="34" charset="-122"/>
              </a:rPr>
              <a:t>模版</a:t>
            </a:r>
          </a:p>
        </p:txBody>
      </p:sp>
      <p:cxnSp>
        <p:nvCxnSpPr>
          <p:cNvPr id="5" name="直接连接符 4">
            <a:extLst>
              <a:ext uri="{FF2B5EF4-FFF2-40B4-BE49-F238E27FC236}">
                <a16:creationId xmlns:a16="http://schemas.microsoft.com/office/drawing/2014/main" id="{F2F03E2C-A805-4F82-B656-96B58048B66B}"/>
              </a:ext>
            </a:extLst>
          </p:cNvPr>
          <p:cNvCxnSpPr/>
          <p:nvPr/>
        </p:nvCxnSpPr>
        <p:spPr>
          <a:xfrm>
            <a:off x="843692" y="3238859"/>
            <a:ext cx="4057799"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5E2E94B2-B8DB-4226-95AD-B58251C2165F}"/>
              </a:ext>
            </a:extLst>
          </p:cNvPr>
          <p:cNvSpPr/>
          <p:nvPr/>
        </p:nvSpPr>
        <p:spPr>
          <a:xfrm>
            <a:off x="875271" y="3346871"/>
            <a:ext cx="4036873" cy="328660"/>
          </a:xfrm>
          <a:prstGeom prst="rect">
            <a:avLst/>
          </a:prstGeom>
        </p:spPr>
        <p:txBody>
          <a:bodyPr wrap="square" lIns="68561" tIns="34280" rIns="68561" bIns="34280">
            <a:spAutoFit/>
          </a:bodyPr>
          <a:lstStyle/>
          <a:p>
            <a:pPr algn="ctr"/>
            <a:r>
              <a:rPr lang="en-US" altLang="zh-CN" sz="843" dirty="0">
                <a:solidFill>
                  <a:schemeClr val="tx1">
                    <a:lumMod val="65000"/>
                    <a:lumOff val="35000"/>
                  </a:schemeClr>
                </a:solidFill>
                <a:latin typeface="Arial" panose="020B0604020202020204" pitchFamily="34" charset="0"/>
                <a:ea typeface="Source Han Sans ExtraLight" panose="020B0200000000000000" pitchFamily="34" charset="-122"/>
                <a:cs typeface="Arial" panose="020B0604020202020204" pitchFamily="34" charset="0"/>
              </a:rPr>
              <a:t>Click add related title text, and click add related title text, click add related title text, click on add related title words</a:t>
            </a:r>
            <a:r>
              <a:rPr lang="en-US" altLang="zh-CN" sz="843" dirty="0">
                <a:solidFill>
                  <a:srgbClr val="FF0000"/>
                </a:solidFill>
                <a:latin typeface="Arial" panose="020B0604020202020204" pitchFamily="34" charset="0"/>
                <a:ea typeface="Source Han Sans ExtraLight" panose="020B0200000000000000" pitchFamily="34" charset="-122"/>
                <a:cs typeface="Arial" panose="020B0604020202020204" pitchFamily="34" charset="0"/>
              </a:rPr>
              <a:t>.</a:t>
            </a:r>
          </a:p>
        </p:txBody>
      </p:sp>
      <p:sp>
        <p:nvSpPr>
          <p:cNvPr id="7" name="矩形 6">
            <a:extLst>
              <a:ext uri="{FF2B5EF4-FFF2-40B4-BE49-F238E27FC236}">
                <a16:creationId xmlns:a16="http://schemas.microsoft.com/office/drawing/2014/main" id="{CBE8230B-90EF-4BEE-8041-3201B847894D}"/>
              </a:ext>
            </a:extLst>
          </p:cNvPr>
          <p:cNvSpPr/>
          <p:nvPr/>
        </p:nvSpPr>
        <p:spPr>
          <a:xfrm>
            <a:off x="1383752" y="2842815"/>
            <a:ext cx="3060340" cy="346228"/>
          </a:xfrm>
          <a:prstGeom prst="rect">
            <a:avLst/>
          </a:prstGeom>
        </p:spPr>
        <p:txBody>
          <a:bodyPr wrap="square" lIns="68561" tIns="34280" rIns="68561" bIns="34280">
            <a:spAutoFit/>
          </a:bodyPr>
          <a:lstStyle/>
          <a:p>
            <a:pPr algn="just"/>
            <a:r>
              <a:rPr lang="en-US" altLang="zh-CN" dirty="0">
                <a:solidFill>
                  <a:schemeClr val="tx1">
                    <a:lumMod val="65000"/>
                    <a:lumOff val="35000"/>
                  </a:schemeClr>
                </a:solidFill>
                <a:latin typeface="Arial" panose="020B0604020202020204" pitchFamily="34" charset="0"/>
                <a:ea typeface="+mj-ea"/>
                <a:cs typeface="Arial" panose="020B0604020202020204" pitchFamily="34" charset="0"/>
              </a:rPr>
              <a:t>BUSINESS POWERPOINT</a:t>
            </a:r>
          </a:p>
        </p:txBody>
      </p:sp>
      <p:sp>
        <p:nvSpPr>
          <p:cNvPr id="8" name="TextBox 7">
            <a:extLst>
              <a:ext uri="{FF2B5EF4-FFF2-40B4-BE49-F238E27FC236}">
                <a16:creationId xmlns:a16="http://schemas.microsoft.com/office/drawing/2014/main" id="{5807D797-F634-4896-862E-10F326C19F7B}"/>
              </a:ext>
            </a:extLst>
          </p:cNvPr>
          <p:cNvSpPr>
            <a:spLocks noChangeArrowheads="1"/>
          </p:cNvSpPr>
          <p:nvPr/>
        </p:nvSpPr>
        <p:spPr bwMode="auto">
          <a:xfrm>
            <a:off x="1149360" y="1212043"/>
            <a:ext cx="3517929" cy="1145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59" tIns="64279" rIns="128559" bIns="64279">
            <a:spAutoFit/>
          </a:bodyPr>
          <a:lstStyle/>
          <a:p>
            <a:pPr algn="ctr"/>
            <a:r>
              <a:rPr lang="en-US" altLang="zh-CN" sz="6600" b="1" dirty="0">
                <a:solidFill>
                  <a:schemeClr val="tx1">
                    <a:lumMod val="65000"/>
                    <a:lumOff val="35000"/>
                  </a:schemeClr>
                </a:solidFill>
                <a:latin typeface="华文楷体" panose="02010600040101010101" pitchFamily="2" charset="-122"/>
                <a:ea typeface="华文楷体" panose="02010600040101010101" pitchFamily="2" charset="-122"/>
                <a:sym typeface="微软雅黑" pitchFamily="34" charset="-122"/>
              </a:rPr>
              <a:t>2019</a:t>
            </a:r>
            <a:endParaRPr lang="zh-CN" altLang="en-US" sz="6600" b="1" dirty="0">
              <a:solidFill>
                <a:schemeClr val="tx1">
                  <a:lumMod val="65000"/>
                  <a:lumOff val="35000"/>
                </a:schemeClr>
              </a:solidFill>
              <a:latin typeface="华文楷体" panose="02010600040101010101" pitchFamily="2" charset="-122"/>
              <a:ea typeface="华文楷体" panose="02010600040101010101" pitchFamily="2" charset="-122"/>
              <a:sym typeface="微软雅黑" pitchFamily="34" charset="-122"/>
            </a:endParaRPr>
          </a:p>
        </p:txBody>
      </p:sp>
      <p:pic>
        <p:nvPicPr>
          <p:cNvPr id="9" name="merry christmas 圣诞老人来了">
            <a:hlinkClick r:id="" action="ppaction://media"/>
            <a:extLst>
              <a:ext uri="{FF2B5EF4-FFF2-40B4-BE49-F238E27FC236}">
                <a16:creationId xmlns:a16="http://schemas.microsoft.com/office/drawing/2014/main" id="{979D5663-78F6-4BBC-9AB2-1D2A769CDCC6}"/>
              </a:ext>
            </a:extLst>
          </p:cNvPr>
          <p:cNvPicPr>
            <a:picLocks noChangeAspect="1"/>
          </p:cNvPicPr>
          <p:nvPr>
            <a:audioFile r:link="rId2"/>
            <p:extLst>
              <p:ext uri="{DAA4B4D4-6D71-4841-9C94-3DE7FCFB9230}">
                <p14:media xmlns:p14="http://schemas.microsoft.com/office/powerpoint/2010/main" r:embed="rId1"/>
              </p:ext>
            </p:extLst>
          </p:nvPr>
        </p:nvPicPr>
        <p:blipFill>
          <a:blip r:embed="rId6" cstate="print"/>
          <a:stretch>
            <a:fillRect/>
          </a:stretch>
        </p:blipFill>
        <p:spPr>
          <a:xfrm>
            <a:off x="-1309272" y="1418113"/>
            <a:ext cx="609600" cy="609600"/>
          </a:xfrm>
          <a:prstGeom prst="rect">
            <a:avLst/>
          </a:prstGeom>
        </p:spPr>
      </p:pic>
    </p:spTree>
    <p:extLst>
      <p:ext uri="{BB962C8B-B14F-4D97-AF65-F5344CB8AC3E}">
        <p14:creationId xmlns:p14="http://schemas.microsoft.com/office/powerpoint/2010/main" val="1827440026"/>
      </p:ext>
    </p:extLst>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9"/>
                                        </p:tgtEl>
                                      </p:cBhvr>
                                    </p:cmd>
                                  </p:childTnLst>
                                </p:cTn>
                              </p:par>
                              <p:par>
                                <p:cTn id="7" presetID="42"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animEffect transition="in" filter="fade">
                                      <p:cBhvr>
                                        <p:cTn id="9" dur="1000"/>
                                        <p:tgtEl>
                                          <p:spTgt spid="16"/>
                                        </p:tgtEl>
                                      </p:cBhvr>
                                    </p:animEffect>
                                    <p:anim calcmode="lin" valueType="num">
                                      <p:cBhvr>
                                        <p:cTn id="10" dur="1000" fill="hold"/>
                                        <p:tgtEl>
                                          <p:spTgt spid="16"/>
                                        </p:tgtEl>
                                        <p:attrNameLst>
                                          <p:attrName>ppt_x</p:attrName>
                                        </p:attrNameLst>
                                      </p:cBhvr>
                                      <p:tavLst>
                                        <p:tav tm="0">
                                          <p:val>
                                            <p:strVal val="#ppt_x"/>
                                          </p:val>
                                        </p:tav>
                                        <p:tav tm="100000">
                                          <p:val>
                                            <p:strVal val="#ppt_x"/>
                                          </p:val>
                                        </p:tav>
                                      </p:tavLst>
                                    </p:anim>
                                    <p:anim calcmode="lin" valueType="num">
                                      <p:cBhvr>
                                        <p:cTn id="11" dur="1000" fill="hold"/>
                                        <p:tgtEl>
                                          <p:spTgt spid="16"/>
                                        </p:tgtEl>
                                        <p:attrNameLst>
                                          <p:attrName>ppt_y</p:attrName>
                                        </p:attrNameLst>
                                      </p:cBhvr>
                                      <p:tavLst>
                                        <p:tav tm="0">
                                          <p:val>
                                            <p:strVal val="#ppt_y+.1"/>
                                          </p:val>
                                        </p:tav>
                                        <p:tav tm="100000">
                                          <p:val>
                                            <p:strVal val="#ppt_y"/>
                                          </p:val>
                                        </p:tav>
                                      </p:tavLst>
                                    </p:anim>
                                  </p:childTnLst>
                                </p:cTn>
                              </p:par>
                            </p:childTnLst>
                          </p:cTn>
                        </p:par>
                        <p:par>
                          <p:cTn id="12" fill="hold">
                            <p:stCondLst>
                              <p:cond delay="1000"/>
                            </p:stCondLst>
                            <p:childTnLst>
                              <p:par>
                                <p:cTn id="13" presetID="52" presetClass="entr" presetSubtype="0" fill="hold" grpId="0" nodeType="afterEffect">
                                  <p:stCondLst>
                                    <p:cond delay="0"/>
                                  </p:stCondLst>
                                  <p:iterate type="lt">
                                    <p:tmPct val="10000"/>
                                  </p:iterate>
                                  <p:childTnLst>
                                    <p:set>
                                      <p:cBhvr>
                                        <p:cTn id="14" dur="1" fill="hold">
                                          <p:stCondLst>
                                            <p:cond delay="0"/>
                                          </p:stCondLst>
                                        </p:cTn>
                                        <p:tgtEl>
                                          <p:spTgt spid="8"/>
                                        </p:tgtEl>
                                        <p:attrNameLst>
                                          <p:attrName>style.visibility</p:attrName>
                                        </p:attrNameLst>
                                      </p:cBhvr>
                                      <p:to>
                                        <p:strVal val="visible"/>
                                      </p:to>
                                    </p:set>
                                    <p:animScale>
                                      <p:cBhvr>
                                        <p:cTn id="15"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8"/>
                                        </p:tgtEl>
                                        <p:attrNameLst>
                                          <p:attrName>ppt_x</p:attrName>
                                          <p:attrName>ppt_y</p:attrName>
                                        </p:attrNameLst>
                                      </p:cBhvr>
                                    </p:animMotion>
                                    <p:animEffect transition="in" filter="fade">
                                      <p:cBhvr>
                                        <p:cTn id="17" dur="1000"/>
                                        <p:tgtEl>
                                          <p:spTgt spid="8"/>
                                        </p:tgtEl>
                                      </p:cBhvr>
                                    </p:animEffect>
                                  </p:childTnLst>
                                </p:cTn>
                              </p:par>
                            </p:childTnLst>
                          </p:cTn>
                        </p:par>
                        <p:par>
                          <p:cTn id="18" fill="hold">
                            <p:stCondLst>
                              <p:cond delay="2300"/>
                            </p:stCondLst>
                            <p:childTnLst>
                              <p:par>
                                <p:cTn id="19" presetID="52" presetClass="entr" presetSubtype="0" fill="hold" grpId="0" nodeType="afterEffect">
                                  <p:stCondLst>
                                    <p:cond delay="0"/>
                                  </p:stCondLst>
                                  <p:iterate type="lt">
                                    <p:tmPct val="10000"/>
                                  </p:iterate>
                                  <p:childTnLst>
                                    <p:set>
                                      <p:cBhvr>
                                        <p:cTn id="20" dur="1" fill="hold">
                                          <p:stCondLst>
                                            <p:cond delay="0"/>
                                          </p:stCondLst>
                                        </p:cTn>
                                        <p:tgtEl>
                                          <p:spTgt spid="3"/>
                                        </p:tgtEl>
                                        <p:attrNameLst>
                                          <p:attrName>style.visibility</p:attrName>
                                        </p:attrNameLst>
                                      </p:cBhvr>
                                      <p:to>
                                        <p:strVal val="visible"/>
                                      </p:to>
                                    </p:set>
                                    <p:animScale>
                                      <p:cBhvr>
                                        <p:cTn id="21"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3"/>
                                        </p:tgtEl>
                                        <p:attrNameLst>
                                          <p:attrName>ppt_x</p:attrName>
                                          <p:attrName>ppt_y</p:attrName>
                                        </p:attrNameLst>
                                      </p:cBhvr>
                                    </p:animMotion>
                                    <p:animEffect transition="in" filter="fade">
                                      <p:cBhvr>
                                        <p:cTn id="23" dur="1000"/>
                                        <p:tgtEl>
                                          <p:spTgt spid="3"/>
                                        </p:tgtEl>
                                      </p:cBhvr>
                                    </p:animEffect>
                                  </p:childTnLst>
                                </p:cTn>
                              </p:par>
                            </p:childTnLst>
                          </p:cTn>
                        </p:par>
                        <p:par>
                          <p:cTn id="24" fill="hold">
                            <p:stCondLst>
                              <p:cond delay="4100"/>
                            </p:stCondLst>
                            <p:childTnLst>
                              <p:par>
                                <p:cTn id="25" presetID="2" presetClass="entr" presetSubtype="2" fill="hold" grpId="0" nodeType="afterEffect">
                                  <p:stCondLst>
                                    <p:cond delay="0"/>
                                  </p:stCondLst>
                                  <p:iterate type="lt">
                                    <p:tmPct val="10000"/>
                                  </p:iterate>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1+#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par>
                          <p:cTn id="29" fill="hold">
                            <p:stCondLst>
                              <p:cond delay="5450"/>
                            </p:stCondLst>
                            <p:childTnLst>
                              <p:par>
                                <p:cTn id="30" presetID="22" presetClass="entr" presetSubtype="8"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500"/>
                                        <p:tgtEl>
                                          <p:spTgt spid="5"/>
                                        </p:tgtEl>
                                      </p:cBhvr>
                                    </p:animEffect>
                                  </p:childTnLst>
                                </p:cTn>
                              </p:par>
                            </p:childTnLst>
                          </p:cTn>
                        </p:par>
                        <p:par>
                          <p:cTn id="33" fill="hold">
                            <p:stCondLst>
                              <p:cond delay="5950"/>
                            </p:stCondLst>
                            <p:childTnLst>
                              <p:par>
                                <p:cTn id="34" presetID="41" presetClass="entr" presetSubtype="0" fill="hold" grpId="0" nodeType="afterEffect">
                                  <p:stCondLst>
                                    <p:cond delay="0"/>
                                  </p:stCondLst>
                                  <p:iterate type="lt">
                                    <p:tmPct val="952"/>
                                  </p:iterate>
                                  <p:childTnLst>
                                    <p:set>
                                      <p:cBhvr>
                                        <p:cTn id="35" dur="1" fill="hold">
                                          <p:stCondLst>
                                            <p:cond delay="0"/>
                                          </p:stCondLst>
                                        </p:cTn>
                                        <p:tgtEl>
                                          <p:spTgt spid="6"/>
                                        </p:tgtEl>
                                        <p:attrNameLst>
                                          <p:attrName>style.visibility</p:attrName>
                                        </p:attrNameLst>
                                      </p:cBhvr>
                                      <p:to>
                                        <p:strVal val="visible"/>
                                      </p:to>
                                    </p:set>
                                    <p:anim calcmode="lin" valueType="num">
                                      <p:cBhvr>
                                        <p:cTn id="36"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6"/>
                                        </p:tgtEl>
                                        <p:attrNameLst>
                                          <p:attrName>ppt_y</p:attrName>
                                        </p:attrNameLst>
                                      </p:cBhvr>
                                      <p:tavLst>
                                        <p:tav tm="0">
                                          <p:val>
                                            <p:strVal val="#ppt_y"/>
                                          </p:val>
                                        </p:tav>
                                        <p:tav tm="100000">
                                          <p:val>
                                            <p:strVal val="#ppt_y"/>
                                          </p:val>
                                        </p:tav>
                                      </p:tavLst>
                                    </p:anim>
                                    <p:anim calcmode="lin" valueType="num">
                                      <p:cBhvr>
                                        <p:cTn id="38"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25">
                <p:cTn id="41" repeatCount="indefinite" fill="hold" display="0">
                  <p:stCondLst>
                    <p:cond delay="indefinite"/>
                  </p:stCondLst>
                  <p:endCondLst>
                    <p:cond evt="onStopAudio" delay="0">
                      <p:tgtEl>
                        <p:sldTgt/>
                      </p:tgtEl>
                    </p:cond>
                  </p:endCondLst>
                </p:cTn>
                <p:tgtEl>
                  <p:spTgt spid="9"/>
                </p:tgtEl>
              </p:cMediaNode>
            </p:audio>
          </p:childTnLst>
        </p:cTn>
      </p:par>
    </p:tnLst>
    <p:bldLst>
      <p:bldP spid="3" grpId="0"/>
      <p:bldP spid="6" grpId="0"/>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ardrop 7"/>
          <p:cNvSpPr/>
          <p:nvPr/>
        </p:nvSpPr>
        <p:spPr>
          <a:xfrm rot="16200000">
            <a:off x="2453695" y="2536998"/>
            <a:ext cx="1190993" cy="1190625"/>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27000" tIns="27000" rIns="81000" bIns="34290" anchor="ctr"/>
          <a:lstStyle/>
          <a:p>
            <a:pPr algn="ctr">
              <a:defRPr/>
            </a:pPr>
            <a:endParaRPr lang="th-TH" sz="2700" dirty="0">
              <a:latin typeface="宋体" panose="02010600030101010101" pitchFamily="2" charset="-122"/>
            </a:endParaRPr>
          </a:p>
        </p:txBody>
      </p:sp>
      <p:sp>
        <p:nvSpPr>
          <p:cNvPr id="11" name="Teardrop 10"/>
          <p:cNvSpPr/>
          <p:nvPr/>
        </p:nvSpPr>
        <p:spPr>
          <a:xfrm rot="10800000">
            <a:off x="2453879" y="1648334"/>
            <a:ext cx="847725" cy="84679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68580" tIns="27000" rIns="27000" bIns="34290" anchor="ctr"/>
          <a:lstStyle/>
          <a:p>
            <a:pPr algn="ctr">
              <a:defRPr/>
            </a:pPr>
            <a:endParaRPr lang="th-TH" sz="3000" dirty="0">
              <a:latin typeface="宋体" panose="02010600030101010101" pitchFamily="2" charset="-122"/>
            </a:endParaRPr>
          </a:p>
        </p:txBody>
      </p:sp>
      <p:sp>
        <p:nvSpPr>
          <p:cNvPr id="12" name="Teardrop 6"/>
          <p:cNvSpPr/>
          <p:nvPr/>
        </p:nvSpPr>
        <p:spPr>
          <a:xfrm>
            <a:off x="1565672" y="2536814"/>
            <a:ext cx="846534" cy="847987"/>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54000" rIns="81000" bIns="34290" anchor="ctr"/>
          <a:lstStyle/>
          <a:p>
            <a:pPr algn="ctr">
              <a:defRPr/>
            </a:pPr>
            <a:endParaRPr lang="th-TH" sz="2700" dirty="0">
              <a:latin typeface="宋体" panose="02010600030101010101" pitchFamily="2" charset="-122"/>
            </a:endParaRPr>
          </a:p>
        </p:txBody>
      </p:sp>
      <p:sp>
        <p:nvSpPr>
          <p:cNvPr id="13" name="Teardrop 8"/>
          <p:cNvSpPr/>
          <p:nvPr/>
        </p:nvSpPr>
        <p:spPr>
          <a:xfrm rot="5400000">
            <a:off x="1560779" y="1656802"/>
            <a:ext cx="846795" cy="846534"/>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81000" tIns="27000" rIns="0" bIns="34290" anchor="ctr"/>
          <a:lstStyle/>
          <a:p>
            <a:pPr algn="ctr">
              <a:defRPr/>
            </a:pPr>
            <a:endParaRPr lang="th-TH" sz="2700" dirty="0">
              <a:latin typeface="宋体" panose="02010600030101010101" pitchFamily="2" charset="-122"/>
            </a:endParaRPr>
          </a:p>
        </p:txBody>
      </p:sp>
      <p:sp>
        <p:nvSpPr>
          <p:cNvPr id="14" name="Freeform 52"/>
          <p:cNvSpPr>
            <a:spLocks noEditPoints="1"/>
          </p:cNvSpPr>
          <p:nvPr/>
        </p:nvSpPr>
        <p:spPr bwMode="auto">
          <a:xfrm>
            <a:off x="1814512" y="2751193"/>
            <a:ext cx="348854" cy="375163"/>
          </a:xfrm>
          <a:custGeom>
            <a:avLst/>
            <a:gdLst>
              <a:gd name="T0" fmla="*/ 2147483646 w 67"/>
              <a:gd name="T1" fmla="*/ 2147483646 h 72"/>
              <a:gd name="T2" fmla="*/ 2147483646 w 67"/>
              <a:gd name="T3" fmla="*/ 2147483646 h 72"/>
              <a:gd name="T4" fmla="*/ 2147483646 w 67"/>
              <a:gd name="T5" fmla="*/ 2147483646 h 72"/>
              <a:gd name="T6" fmla="*/ 0 w 67"/>
              <a:gd name="T7" fmla="*/ 2147483646 h 72"/>
              <a:gd name="T8" fmla="*/ 0 w 67"/>
              <a:gd name="T9" fmla="*/ 2147483646 h 72"/>
              <a:gd name="T10" fmla="*/ 2147483646 w 67"/>
              <a:gd name="T11" fmla="*/ 2147483646 h 72"/>
              <a:gd name="T12" fmla="*/ 2147483646 w 67"/>
              <a:gd name="T13" fmla="*/ 2147483646 h 72"/>
              <a:gd name="T14" fmla="*/ 2147483646 w 67"/>
              <a:gd name="T15" fmla="*/ 2147483646 h 72"/>
              <a:gd name="T16" fmla="*/ 2147483646 w 67"/>
              <a:gd name="T17" fmla="*/ 0 h 72"/>
              <a:gd name="T18" fmla="*/ 2147483646 w 67"/>
              <a:gd name="T19" fmla="*/ 0 h 72"/>
              <a:gd name="T20" fmla="*/ 2147483646 w 67"/>
              <a:gd name="T21" fmla="*/ 2147483646 h 72"/>
              <a:gd name="T22" fmla="*/ 2147483646 w 67"/>
              <a:gd name="T23" fmla="*/ 2147483646 h 72"/>
              <a:gd name="T24" fmla="*/ 2147483646 w 67"/>
              <a:gd name="T25" fmla="*/ 2147483646 h 72"/>
              <a:gd name="T26" fmla="*/ 2147483646 w 67"/>
              <a:gd name="T27" fmla="*/ 2147483646 h 72"/>
              <a:gd name="T28" fmla="*/ 2147483646 w 67"/>
              <a:gd name="T29" fmla="*/ 0 h 72"/>
              <a:gd name="T30" fmla="*/ 2147483646 w 67"/>
              <a:gd name="T31" fmla="*/ 0 h 72"/>
              <a:gd name="T32" fmla="*/ 2147483646 w 67"/>
              <a:gd name="T33" fmla="*/ 2147483646 h 72"/>
              <a:gd name="T34" fmla="*/ 2147483646 w 67"/>
              <a:gd name="T35" fmla="*/ 2147483646 h 72"/>
              <a:gd name="T36" fmla="*/ 2147483646 w 67"/>
              <a:gd name="T37" fmla="*/ 2147483646 h 72"/>
              <a:gd name="T38" fmla="*/ 2147483646 w 67"/>
              <a:gd name="T39" fmla="*/ 2147483646 h 72"/>
              <a:gd name="T40" fmla="*/ 2147483646 w 67"/>
              <a:gd name="T41" fmla="*/ 2147483646 h 72"/>
              <a:gd name="T42" fmla="*/ 2147483646 w 67"/>
              <a:gd name="T43" fmla="*/ 2147483646 h 72"/>
              <a:gd name="T44" fmla="*/ 2147483646 w 67"/>
              <a:gd name="T45" fmla="*/ 2147483646 h 72"/>
              <a:gd name="T46" fmla="*/ 2147483646 w 67"/>
              <a:gd name="T47" fmla="*/ 2147483646 h 72"/>
              <a:gd name="T48" fmla="*/ 2147483646 w 67"/>
              <a:gd name="T49" fmla="*/ 2147483646 h 72"/>
              <a:gd name="T50" fmla="*/ 2147483646 w 67"/>
              <a:gd name="T51" fmla="*/ 2147483646 h 72"/>
              <a:gd name="T52" fmla="*/ 2147483646 w 67"/>
              <a:gd name="T53" fmla="*/ 2147483646 h 72"/>
              <a:gd name="T54" fmla="*/ 2147483646 w 67"/>
              <a:gd name="T55" fmla="*/ 2147483646 h 72"/>
              <a:gd name="T56" fmla="*/ 2147483646 w 67"/>
              <a:gd name="T57" fmla="*/ 2147483646 h 72"/>
              <a:gd name="T58" fmla="*/ 2147483646 w 67"/>
              <a:gd name="T59" fmla="*/ 2147483646 h 72"/>
              <a:gd name="T60" fmla="*/ 2147483646 w 67"/>
              <a:gd name="T61" fmla="*/ 2147483646 h 72"/>
              <a:gd name="T62" fmla="*/ 2147483646 w 67"/>
              <a:gd name="T63" fmla="*/ 2147483646 h 72"/>
              <a:gd name="T64" fmla="*/ 2147483646 w 67"/>
              <a:gd name="T65" fmla="*/ 2147483646 h 72"/>
              <a:gd name="T66" fmla="*/ 2147483646 w 67"/>
              <a:gd name="T67" fmla="*/ 2147483646 h 72"/>
              <a:gd name="T68" fmla="*/ 2147483646 w 67"/>
              <a:gd name="T69" fmla="*/ 2147483646 h 72"/>
              <a:gd name="T70" fmla="*/ 2147483646 w 67"/>
              <a:gd name="T71" fmla="*/ 2147483646 h 72"/>
              <a:gd name="T72" fmla="*/ 2147483646 w 67"/>
              <a:gd name="T73" fmla="*/ 2147483646 h 72"/>
              <a:gd name="T74" fmla="*/ 2147483646 w 67"/>
              <a:gd name="T75" fmla="*/ 2147483646 h 72"/>
              <a:gd name="T76" fmla="*/ 2147483646 w 67"/>
              <a:gd name="T77" fmla="*/ 2147483646 h 72"/>
              <a:gd name="T78" fmla="*/ 2147483646 w 67"/>
              <a:gd name="T79" fmla="*/ 2147483646 h 72"/>
              <a:gd name="T80" fmla="*/ 2147483646 w 67"/>
              <a:gd name="T81" fmla="*/ 2147483646 h 72"/>
              <a:gd name="T82" fmla="*/ 2147483646 w 67"/>
              <a:gd name="T83" fmla="*/ 2147483646 h 72"/>
              <a:gd name="T84" fmla="*/ 2147483646 w 67"/>
              <a:gd name="T85" fmla="*/ 2147483646 h 72"/>
              <a:gd name="T86" fmla="*/ 2147483646 w 67"/>
              <a:gd name="T87" fmla="*/ 2147483646 h 7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5" name="Freeform 42"/>
          <p:cNvSpPr>
            <a:spLocks noEditPoints="1"/>
          </p:cNvSpPr>
          <p:nvPr/>
        </p:nvSpPr>
        <p:spPr bwMode="auto">
          <a:xfrm>
            <a:off x="2859882" y="2939370"/>
            <a:ext cx="378619" cy="326332"/>
          </a:xfrm>
          <a:custGeom>
            <a:avLst/>
            <a:gdLst>
              <a:gd name="T0" fmla="*/ 2147483646 w 73"/>
              <a:gd name="T1" fmla="*/ 2147483646 h 63"/>
              <a:gd name="T2" fmla="*/ 2147483646 w 73"/>
              <a:gd name="T3" fmla="*/ 2147483646 h 63"/>
              <a:gd name="T4" fmla="*/ 2147483646 w 73"/>
              <a:gd name="T5" fmla="*/ 2147483646 h 63"/>
              <a:gd name="T6" fmla="*/ 2147483646 w 73"/>
              <a:gd name="T7" fmla="*/ 2147483646 h 63"/>
              <a:gd name="T8" fmla="*/ 2147483646 w 73"/>
              <a:gd name="T9" fmla="*/ 2147483646 h 63"/>
              <a:gd name="T10" fmla="*/ 2147483646 w 73"/>
              <a:gd name="T11" fmla="*/ 2147483646 h 63"/>
              <a:gd name="T12" fmla="*/ 2147483646 w 73"/>
              <a:gd name="T13" fmla="*/ 2147483646 h 63"/>
              <a:gd name="T14" fmla="*/ 2147483646 w 73"/>
              <a:gd name="T15" fmla="*/ 2147483646 h 63"/>
              <a:gd name="T16" fmla="*/ 2147483646 w 73"/>
              <a:gd name="T17" fmla="*/ 2147483646 h 63"/>
              <a:gd name="T18" fmla="*/ 0 w 73"/>
              <a:gd name="T19" fmla="*/ 2147483646 h 63"/>
              <a:gd name="T20" fmla="*/ 0 w 73"/>
              <a:gd name="T21" fmla="*/ 2147483646 h 63"/>
              <a:gd name="T22" fmla="*/ 2147483646 w 73"/>
              <a:gd name="T23" fmla="*/ 0 h 63"/>
              <a:gd name="T24" fmla="*/ 2147483646 w 73"/>
              <a:gd name="T25" fmla="*/ 0 h 63"/>
              <a:gd name="T26" fmla="*/ 2147483646 w 73"/>
              <a:gd name="T27" fmla="*/ 2147483646 h 63"/>
              <a:gd name="T28" fmla="*/ 2147483646 w 73"/>
              <a:gd name="T29" fmla="*/ 2147483646 h 63"/>
              <a:gd name="T30" fmla="*/ 2147483646 w 73"/>
              <a:gd name="T31" fmla="*/ 2147483646 h 63"/>
              <a:gd name="T32" fmla="*/ 2147483646 w 73"/>
              <a:gd name="T33" fmla="*/ 2147483646 h 63"/>
              <a:gd name="T34" fmla="*/ 2147483646 w 73"/>
              <a:gd name="T35" fmla="*/ 2147483646 h 63"/>
              <a:gd name="T36" fmla="*/ 2147483646 w 73"/>
              <a:gd name="T37" fmla="*/ 2147483646 h 63"/>
              <a:gd name="T38" fmla="*/ 2147483646 w 73"/>
              <a:gd name="T39" fmla="*/ 2147483646 h 63"/>
              <a:gd name="T40" fmla="*/ 2147483646 w 73"/>
              <a:gd name="T41" fmla="*/ 2147483646 h 63"/>
              <a:gd name="T42" fmla="*/ 2147483646 w 73"/>
              <a:gd name="T43" fmla="*/ 2147483646 h 63"/>
              <a:gd name="T44" fmla="*/ 2147483646 w 73"/>
              <a:gd name="T45" fmla="*/ 2147483646 h 63"/>
              <a:gd name="T46" fmla="*/ 2147483646 w 73"/>
              <a:gd name="T47" fmla="*/ 2147483646 h 6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6" name="Freeform 178"/>
          <p:cNvSpPr>
            <a:spLocks noEditPoints="1"/>
          </p:cNvSpPr>
          <p:nvPr/>
        </p:nvSpPr>
        <p:spPr bwMode="auto">
          <a:xfrm>
            <a:off x="2688432" y="1937745"/>
            <a:ext cx="378619" cy="285838"/>
          </a:xfrm>
          <a:custGeom>
            <a:avLst/>
            <a:gdLst>
              <a:gd name="T0" fmla="*/ 2147483646 w 158"/>
              <a:gd name="T1" fmla="*/ 2147483646 h 119"/>
              <a:gd name="T2" fmla="*/ 0 w 158"/>
              <a:gd name="T3" fmla="*/ 2147483646 h 119"/>
              <a:gd name="T4" fmla="*/ 0 w 158"/>
              <a:gd name="T5" fmla="*/ 0 h 119"/>
              <a:gd name="T6" fmla="*/ 2147483646 w 158"/>
              <a:gd name="T7" fmla="*/ 0 h 119"/>
              <a:gd name="T8" fmla="*/ 2147483646 w 158"/>
              <a:gd name="T9" fmla="*/ 2147483646 h 119"/>
              <a:gd name="T10" fmla="*/ 2147483646 w 158"/>
              <a:gd name="T11" fmla="*/ 2147483646 h 119"/>
              <a:gd name="T12" fmla="*/ 2147483646 w 158"/>
              <a:gd name="T13" fmla="*/ 2147483646 h 119"/>
              <a:gd name="T14" fmla="*/ 2147483646 w 158"/>
              <a:gd name="T15" fmla="*/ 2147483646 h 119"/>
              <a:gd name="T16" fmla="*/ 2147483646 w 158"/>
              <a:gd name="T17" fmla="*/ 2147483646 h 119"/>
              <a:gd name="T18" fmla="*/ 2147483646 w 158"/>
              <a:gd name="T19" fmla="*/ 2147483646 h 119"/>
              <a:gd name="T20" fmla="*/ 2147483646 w 158"/>
              <a:gd name="T21" fmla="*/ 2147483646 h 119"/>
              <a:gd name="T22" fmla="*/ 2147483646 w 158"/>
              <a:gd name="T23" fmla="*/ 2147483646 h 119"/>
              <a:gd name="T24" fmla="*/ 2147483646 w 158"/>
              <a:gd name="T25" fmla="*/ 2147483646 h 119"/>
              <a:gd name="T26" fmla="*/ 2147483646 w 158"/>
              <a:gd name="T27" fmla="*/ 2147483646 h 119"/>
              <a:gd name="T28" fmla="*/ 2147483646 w 158"/>
              <a:gd name="T29" fmla="*/ 2147483646 h 119"/>
              <a:gd name="T30" fmla="*/ 2147483646 w 158"/>
              <a:gd name="T31" fmla="*/ 2147483646 h 119"/>
              <a:gd name="T32" fmla="*/ 2147483646 w 158"/>
              <a:gd name="T33" fmla="*/ 2147483646 h 119"/>
              <a:gd name="T34" fmla="*/ 2147483646 w 158"/>
              <a:gd name="T35" fmla="*/ 2147483646 h 119"/>
              <a:gd name="T36" fmla="*/ 2147483646 w 158"/>
              <a:gd name="T37" fmla="*/ 2147483646 h 119"/>
              <a:gd name="T38" fmla="*/ 2147483646 w 158"/>
              <a:gd name="T39" fmla="*/ 2147483646 h 119"/>
              <a:gd name="T40" fmla="*/ 2147483646 w 158"/>
              <a:gd name="T41" fmla="*/ 2147483646 h 119"/>
              <a:gd name="T42" fmla="*/ 2147483646 w 158"/>
              <a:gd name="T43" fmla="*/ 2147483646 h 119"/>
              <a:gd name="T44" fmla="*/ 2147483646 w 158"/>
              <a:gd name="T45" fmla="*/ 2147483646 h 119"/>
              <a:gd name="T46" fmla="*/ 2147483646 w 158"/>
              <a:gd name="T47" fmla="*/ 2147483646 h 119"/>
              <a:gd name="T48" fmla="*/ 2147483646 w 158"/>
              <a:gd name="T49" fmla="*/ 2147483646 h 119"/>
              <a:gd name="T50" fmla="*/ 2147483646 w 158"/>
              <a:gd name="T51" fmla="*/ 2147483646 h 119"/>
              <a:gd name="T52" fmla="*/ 2147483646 w 158"/>
              <a:gd name="T53" fmla="*/ 2147483646 h 11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7" name="Freeform 86"/>
          <p:cNvSpPr>
            <a:spLocks noEditPoints="1"/>
          </p:cNvSpPr>
          <p:nvPr/>
        </p:nvSpPr>
        <p:spPr bwMode="auto">
          <a:xfrm>
            <a:off x="1859757" y="1879387"/>
            <a:ext cx="259556" cy="437095"/>
          </a:xfrm>
          <a:custGeom>
            <a:avLst/>
            <a:gdLst>
              <a:gd name="T0" fmla="*/ 2147483646 w 29"/>
              <a:gd name="T1" fmla="*/ 2147483646 h 49"/>
              <a:gd name="T2" fmla="*/ 2147483646 w 29"/>
              <a:gd name="T3" fmla="*/ 2147483646 h 49"/>
              <a:gd name="T4" fmla="*/ 2147483646 w 29"/>
              <a:gd name="T5" fmla="*/ 2147483646 h 49"/>
              <a:gd name="T6" fmla="*/ 0 w 29"/>
              <a:gd name="T7" fmla="*/ 2147483646 h 49"/>
              <a:gd name="T8" fmla="*/ 0 w 29"/>
              <a:gd name="T9" fmla="*/ 2147483646 h 49"/>
              <a:gd name="T10" fmla="*/ 2147483646 w 29"/>
              <a:gd name="T11" fmla="*/ 0 h 49"/>
              <a:gd name="T12" fmla="*/ 2147483646 w 29"/>
              <a:gd name="T13" fmla="*/ 0 h 49"/>
              <a:gd name="T14" fmla="*/ 2147483646 w 29"/>
              <a:gd name="T15" fmla="*/ 2147483646 h 49"/>
              <a:gd name="T16" fmla="*/ 2147483646 w 29"/>
              <a:gd name="T17" fmla="*/ 2147483646 h 49"/>
              <a:gd name="T18" fmla="*/ 2147483646 w 29"/>
              <a:gd name="T19" fmla="*/ 2147483646 h 49"/>
              <a:gd name="T20" fmla="*/ 2147483646 w 29"/>
              <a:gd name="T21" fmla="*/ 2147483646 h 49"/>
              <a:gd name="T22" fmla="*/ 2147483646 w 29"/>
              <a:gd name="T23" fmla="*/ 2147483646 h 49"/>
              <a:gd name="T24" fmla="*/ 2147483646 w 29"/>
              <a:gd name="T25" fmla="*/ 2147483646 h 49"/>
              <a:gd name="T26" fmla="*/ 2147483646 w 29"/>
              <a:gd name="T27" fmla="*/ 2147483646 h 49"/>
              <a:gd name="T28" fmla="*/ 2147483646 w 29"/>
              <a:gd name="T29" fmla="*/ 2147483646 h 49"/>
              <a:gd name="T30" fmla="*/ 2147483646 w 29"/>
              <a:gd name="T31" fmla="*/ 2147483646 h 49"/>
              <a:gd name="T32" fmla="*/ 2147483646 w 29"/>
              <a:gd name="T33" fmla="*/ 2147483646 h 49"/>
              <a:gd name="T34" fmla="*/ 2147483646 w 29"/>
              <a:gd name="T35" fmla="*/ 2147483646 h 49"/>
              <a:gd name="T36" fmla="*/ 2147483646 w 29"/>
              <a:gd name="T37" fmla="*/ 2147483646 h 49"/>
              <a:gd name="T38" fmla="*/ 2147483646 w 29"/>
              <a:gd name="T39" fmla="*/ 2147483646 h 49"/>
              <a:gd name="T40" fmla="*/ 2147483646 w 29"/>
              <a:gd name="T41" fmla="*/ 2147483646 h 49"/>
              <a:gd name="T42" fmla="*/ 2147483646 w 29"/>
              <a:gd name="T43" fmla="*/ 2147483646 h 49"/>
              <a:gd name="T44" fmla="*/ 2147483646 w 29"/>
              <a:gd name="T45" fmla="*/ 2147483646 h 49"/>
              <a:gd name="T46" fmla="*/ 2147483646 w 29"/>
              <a:gd name="T47" fmla="*/ 2147483646 h 49"/>
              <a:gd name="T48" fmla="*/ 2147483646 w 29"/>
              <a:gd name="T49" fmla="*/ 2147483646 h 49"/>
              <a:gd name="T50" fmla="*/ 2147483646 w 29"/>
              <a:gd name="T51" fmla="*/ 2147483646 h 49"/>
              <a:gd name="T52" fmla="*/ 2147483646 w 29"/>
              <a:gd name="T53" fmla="*/ 2147483646 h 49"/>
              <a:gd name="T54" fmla="*/ 2147483646 w 29"/>
              <a:gd name="T55" fmla="*/ 2147483646 h 49"/>
              <a:gd name="T56" fmla="*/ 2147483646 w 29"/>
              <a:gd name="T57" fmla="*/ 2147483646 h 49"/>
              <a:gd name="T58" fmla="*/ 2147483646 w 29"/>
              <a:gd name="T59" fmla="*/ 2147483646 h 4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8" name="Rounded Rectangle 72"/>
          <p:cNvSpPr/>
          <p:nvPr/>
        </p:nvSpPr>
        <p:spPr>
          <a:xfrm>
            <a:off x="4247965" y="1196212"/>
            <a:ext cx="1041797" cy="283456"/>
          </a:xfrm>
          <a:prstGeom prst="roundRect">
            <a:avLst>
              <a:gd name="adj" fmla="val 2111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r>
              <a:rPr lang="zh-CN" altLang="en-US" sz="1400" dirty="0">
                <a:solidFill>
                  <a:srgbClr val="FFFFFF"/>
                </a:solidFill>
                <a:latin typeface="微软雅黑" panose="020B0503020204020204" pitchFamily="34" charset="-122"/>
                <a:ea typeface="微软雅黑" panose="020B0503020204020204" pitchFamily="34" charset="-122"/>
              </a:rPr>
              <a:t>标题</a:t>
            </a:r>
            <a:endParaRPr lang="en-US" sz="1400" dirty="0">
              <a:solidFill>
                <a:srgbClr val="FFFFFF"/>
              </a:solidFill>
              <a:latin typeface="微软雅黑" panose="020B0503020204020204" pitchFamily="34" charset="-122"/>
              <a:ea typeface="微软雅黑" panose="020B0503020204020204" pitchFamily="34" charset="-122"/>
            </a:endParaRPr>
          </a:p>
        </p:txBody>
      </p:sp>
      <p:sp>
        <p:nvSpPr>
          <p:cNvPr id="19" name="文本框 18"/>
          <p:cNvSpPr txBox="1">
            <a:spLocks noChangeArrowheads="1"/>
          </p:cNvSpPr>
          <p:nvPr/>
        </p:nvSpPr>
        <p:spPr bwMode="auto">
          <a:xfrm>
            <a:off x="4247964" y="1653665"/>
            <a:ext cx="1553766" cy="86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30000"/>
              </a:lnSpc>
              <a:spcBef>
                <a:spcPts val="450"/>
              </a:spcBef>
              <a:spcAft>
                <a:spcPts val="450"/>
              </a:spcAft>
              <a:buNone/>
            </a:pPr>
            <a:r>
              <a:rPr lang="en-US" altLang="zh-CN" sz="800" dirty="0">
                <a:solidFill>
                  <a:schemeClr val="bg1">
                    <a:lumMod val="65000"/>
                  </a:schemeClr>
                </a:solidFill>
                <a:latin typeface="微软雅黑" panose="020B0503020204020204" pitchFamily="34" charset="-122"/>
                <a:ea typeface="微软雅黑" panose="020B0503020204020204" pitchFamily="34" charset="-122"/>
              </a:rPr>
              <a:t>zero</a:t>
            </a:r>
            <a:r>
              <a:rPr lang="zh-CN" altLang="en-US" sz="800" dirty="0">
                <a:solidFill>
                  <a:schemeClr val="bg1">
                    <a:lumMod val="65000"/>
                  </a:schemeClr>
                </a:solidFill>
                <a:latin typeface="微软雅黑" panose="020B0503020204020204" pitchFamily="34" charset="-122"/>
                <a:ea typeface="微软雅黑" panose="020B0503020204020204" pitchFamily="34" charset="-122"/>
              </a:rPr>
              <a:t>极简主义设计，极致简约风潮流所向，通用设计，完美兼容，打造最实用，最具个性的演示方案，让你的演示卓越非凡。</a:t>
            </a:r>
            <a:endParaRPr lang="en-US" altLang="zh-CN" sz="8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20" name="Rounded Rectangle 72"/>
          <p:cNvSpPr/>
          <p:nvPr/>
        </p:nvSpPr>
        <p:spPr>
          <a:xfrm>
            <a:off x="5908887" y="1196212"/>
            <a:ext cx="1042988" cy="283456"/>
          </a:xfrm>
          <a:prstGeom prst="roundRect">
            <a:avLst>
              <a:gd name="adj" fmla="val 2111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r>
              <a:rPr lang="zh-CN" altLang="en-US" sz="1400" dirty="0">
                <a:solidFill>
                  <a:srgbClr val="FFFFFF"/>
                </a:solidFill>
                <a:latin typeface="微软雅黑" panose="020B0503020204020204" pitchFamily="34" charset="-122"/>
                <a:ea typeface="微软雅黑" panose="020B0503020204020204" pitchFamily="34" charset="-122"/>
              </a:rPr>
              <a:t>标题</a:t>
            </a:r>
            <a:endParaRPr lang="en-US" altLang="zh-CN" sz="1400" dirty="0">
              <a:solidFill>
                <a:srgbClr val="FFFFFF"/>
              </a:solidFill>
              <a:latin typeface="微软雅黑" panose="020B0503020204020204" pitchFamily="34" charset="-122"/>
              <a:ea typeface="微软雅黑" panose="020B0503020204020204" pitchFamily="34" charset="-122"/>
            </a:endParaRPr>
          </a:p>
        </p:txBody>
      </p:sp>
      <p:sp>
        <p:nvSpPr>
          <p:cNvPr id="21" name="文本框 20"/>
          <p:cNvSpPr txBox="1">
            <a:spLocks noChangeArrowheads="1"/>
          </p:cNvSpPr>
          <p:nvPr/>
        </p:nvSpPr>
        <p:spPr bwMode="auto">
          <a:xfrm>
            <a:off x="5868406" y="1653665"/>
            <a:ext cx="1558528" cy="8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30000"/>
              </a:lnSpc>
              <a:spcBef>
                <a:spcPts val="450"/>
              </a:spcBef>
              <a:spcAft>
                <a:spcPts val="450"/>
              </a:spcAft>
              <a:buNone/>
            </a:pPr>
            <a:r>
              <a:rPr lang="en-US" altLang="zh-CN" sz="800" dirty="0">
                <a:solidFill>
                  <a:schemeClr val="bg1">
                    <a:lumMod val="65000"/>
                  </a:schemeClr>
                </a:solidFill>
                <a:latin typeface="微软雅黑" panose="020B0503020204020204" pitchFamily="34" charset="-122"/>
                <a:ea typeface="微软雅黑" panose="020B0503020204020204" pitchFamily="34" charset="-122"/>
              </a:rPr>
              <a:t>zero</a:t>
            </a:r>
            <a:r>
              <a:rPr lang="zh-CN" altLang="en-US" sz="800" dirty="0">
                <a:solidFill>
                  <a:schemeClr val="bg1">
                    <a:lumMod val="65000"/>
                  </a:schemeClr>
                </a:solidFill>
                <a:latin typeface="微软雅黑" panose="020B0503020204020204" pitchFamily="34" charset="-122"/>
                <a:ea typeface="微软雅黑" panose="020B0503020204020204" pitchFamily="34" charset="-122"/>
              </a:rPr>
              <a:t>极简主义设计，极致简约风潮流所向，通用设计，完美兼容，打造最实用，最具个性的演示方案，让你的演示卓越非凡。</a:t>
            </a:r>
            <a:endParaRPr lang="en-US" altLang="zh-CN" sz="8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22" name="Rounded Rectangle 72"/>
          <p:cNvSpPr/>
          <p:nvPr/>
        </p:nvSpPr>
        <p:spPr>
          <a:xfrm>
            <a:off x="4247965" y="3044632"/>
            <a:ext cx="1041797" cy="283456"/>
          </a:xfrm>
          <a:prstGeom prst="roundRect">
            <a:avLst>
              <a:gd name="adj" fmla="val 2111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r>
              <a:rPr lang="zh-CN" altLang="en-US" sz="1400" dirty="0">
                <a:solidFill>
                  <a:srgbClr val="FFFFFF"/>
                </a:solidFill>
                <a:latin typeface="微软雅黑" panose="020B0503020204020204" pitchFamily="34" charset="-122"/>
                <a:ea typeface="微软雅黑" panose="020B0503020204020204" pitchFamily="34" charset="-122"/>
              </a:rPr>
              <a:t>标题</a:t>
            </a:r>
            <a:endParaRPr lang="en-US" altLang="zh-CN" sz="1400" dirty="0">
              <a:solidFill>
                <a:srgbClr val="FFFFFF"/>
              </a:solidFill>
              <a:latin typeface="微软雅黑" panose="020B0503020204020204" pitchFamily="34" charset="-122"/>
              <a:ea typeface="微软雅黑" panose="020B0503020204020204" pitchFamily="34" charset="-122"/>
            </a:endParaRPr>
          </a:p>
        </p:txBody>
      </p:sp>
      <p:sp>
        <p:nvSpPr>
          <p:cNvPr id="23" name="文本框 22"/>
          <p:cNvSpPr txBox="1">
            <a:spLocks noChangeArrowheads="1"/>
          </p:cNvSpPr>
          <p:nvPr/>
        </p:nvSpPr>
        <p:spPr bwMode="auto">
          <a:xfrm>
            <a:off x="4247964" y="3503275"/>
            <a:ext cx="1553766" cy="86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30000"/>
              </a:lnSpc>
              <a:spcBef>
                <a:spcPts val="450"/>
              </a:spcBef>
              <a:spcAft>
                <a:spcPts val="450"/>
              </a:spcAft>
              <a:buNone/>
            </a:pPr>
            <a:r>
              <a:rPr lang="en-US" altLang="zh-CN" sz="800" dirty="0">
                <a:solidFill>
                  <a:schemeClr val="bg1">
                    <a:lumMod val="65000"/>
                  </a:schemeClr>
                </a:solidFill>
                <a:latin typeface="微软雅黑" panose="020B0503020204020204" pitchFamily="34" charset="-122"/>
                <a:ea typeface="微软雅黑" panose="020B0503020204020204" pitchFamily="34" charset="-122"/>
              </a:rPr>
              <a:t>zero</a:t>
            </a:r>
            <a:r>
              <a:rPr lang="zh-CN" altLang="en-US" sz="800" dirty="0">
                <a:solidFill>
                  <a:schemeClr val="bg1">
                    <a:lumMod val="65000"/>
                  </a:schemeClr>
                </a:solidFill>
                <a:latin typeface="微软雅黑" panose="020B0503020204020204" pitchFamily="34" charset="-122"/>
                <a:ea typeface="微软雅黑" panose="020B0503020204020204" pitchFamily="34" charset="-122"/>
              </a:rPr>
              <a:t>极简主义设计，极致简约风潮流所向，通用设计，完美兼容，打造最实用，最具个性的演示方案，让你的演示卓越非凡。</a:t>
            </a:r>
            <a:endParaRPr lang="en-US" altLang="zh-CN" sz="8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24" name="Rounded Rectangle 72"/>
          <p:cNvSpPr/>
          <p:nvPr/>
        </p:nvSpPr>
        <p:spPr>
          <a:xfrm>
            <a:off x="5908887" y="3044632"/>
            <a:ext cx="1042988" cy="283456"/>
          </a:xfrm>
          <a:prstGeom prst="roundRect">
            <a:avLst>
              <a:gd name="adj" fmla="val 2111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r>
              <a:rPr lang="zh-CN" altLang="en-US" sz="1400" dirty="0">
                <a:solidFill>
                  <a:srgbClr val="FFFFFF"/>
                </a:solidFill>
                <a:latin typeface="微软雅黑" panose="020B0503020204020204" pitchFamily="34" charset="-122"/>
                <a:ea typeface="微软雅黑" panose="020B0503020204020204" pitchFamily="34" charset="-122"/>
              </a:rPr>
              <a:t>标题</a:t>
            </a:r>
            <a:endParaRPr lang="en-US" altLang="zh-CN" sz="1400" dirty="0">
              <a:solidFill>
                <a:srgbClr val="FFFFFF"/>
              </a:solidFill>
              <a:latin typeface="微软雅黑" panose="020B0503020204020204" pitchFamily="34" charset="-122"/>
              <a:ea typeface="微软雅黑" panose="020B0503020204020204" pitchFamily="34" charset="-122"/>
            </a:endParaRPr>
          </a:p>
        </p:txBody>
      </p:sp>
      <p:sp>
        <p:nvSpPr>
          <p:cNvPr id="25" name="文本框 24"/>
          <p:cNvSpPr txBox="1">
            <a:spLocks noChangeArrowheads="1"/>
          </p:cNvSpPr>
          <p:nvPr/>
        </p:nvSpPr>
        <p:spPr bwMode="auto">
          <a:xfrm>
            <a:off x="5868406" y="3503275"/>
            <a:ext cx="1558528" cy="86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30000"/>
              </a:lnSpc>
              <a:spcBef>
                <a:spcPts val="450"/>
              </a:spcBef>
              <a:spcAft>
                <a:spcPts val="450"/>
              </a:spcAft>
              <a:buNone/>
            </a:pPr>
            <a:r>
              <a:rPr lang="en-US" altLang="zh-CN" sz="800" dirty="0">
                <a:solidFill>
                  <a:schemeClr val="bg1">
                    <a:lumMod val="65000"/>
                  </a:schemeClr>
                </a:solidFill>
                <a:latin typeface="微软雅黑" panose="020B0503020204020204" pitchFamily="34" charset="-122"/>
                <a:ea typeface="微软雅黑" panose="020B0503020204020204" pitchFamily="34" charset="-122"/>
              </a:rPr>
              <a:t>zero</a:t>
            </a:r>
            <a:r>
              <a:rPr lang="zh-CN" altLang="en-US" sz="800" dirty="0">
                <a:solidFill>
                  <a:schemeClr val="bg1">
                    <a:lumMod val="65000"/>
                  </a:schemeClr>
                </a:solidFill>
                <a:latin typeface="微软雅黑" panose="020B0503020204020204" pitchFamily="34" charset="-122"/>
                <a:ea typeface="微软雅黑" panose="020B0503020204020204" pitchFamily="34" charset="-122"/>
              </a:rPr>
              <a:t>极简主义设计，极致简约风潮流所向，通用设计，完美兼容，打造最实用，最具个性的演示方案，让你的演示卓越非凡。</a:t>
            </a:r>
            <a:endParaRPr lang="en-US" altLang="zh-CN" sz="800" dirty="0">
              <a:solidFill>
                <a:schemeClr val="bg1">
                  <a:lumMod val="6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85768408"/>
      </p:ext>
    </p:extLst>
  </p:cSld>
  <p:clrMapOvr>
    <a:masterClrMapping/>
  </p:clrMapOvr>
  <mc:AlternateContent xmlns:mc="http://schemas.openxmlformats.org/markup-compatibility/2006">
    <mc:Choice xmlns:p14="http://schemas.microsoft.com/office/powerpoint/2010/main" Requires="p14">
      <p:transition spd="slow" p14:dur="1250" advClick="0" advTm="0">
        <p14:switch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80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8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nodeType="withEffect">
                                  <p:stCondLst>
                                    <p:cond delay="110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nodeType="withEffect">
                                  <p:stCondLst>
                                    <p:cond delay="110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nodeType="withEffect">
                                  <p:stCondLst>
                                    <p:cond delay="15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nodeType="withEffect">
                                  <p:stCondLst>
                                    <p:cond delay="150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53" presetClass="entr" presetSubtype="16" fill="hold" nodeType="withEffect">
                                  <p:stCondLst>
                                    <p:cond delay="180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fltVal val="0"/>
                                          </p:val>
                                        </p:tav>
                                        <p:tav tm="100000">
                                          <p:val>
                                            <p:strVal val="#ppt_w"/>
                                          </p:val>
                                        </p:tav>
                                      </p:tavLst>
                                    </p:anim>
                                    <p:anim calcmode="lin" valueType="num">
                                      <p:cBhvr>
                                        <p:cTn id="26" dur="500" fill="hold"/>
                                        <p:tgtEl>
                                          <p:spTgt spid="10"/>
                                        </p:tgtEl>
                                        <p:attrNameLst>
                                          <p:attrName>ppt_h</p:attrName>
                                        </p:attrNameLst>
                                      </p:cBhvr>
                                      <p:tavLst>
                                        <p:tav tm="0">
                                          <p:val>
                                            <p:fltVal val="0"/>
                                          </p:val>
                                        </p:tav>
                                        <p:tav tm="100000">
                                          <p:val>
                                            <p:strVal val="#ppt_h"/>
                                          </p:val>
                                        </p:tav>
                                      </p:tavLst>
                                    </p:anim>
                                    <p:animEffect transition="in" filter="fade">
                                      <p:cBhvr>
                                        <p:cTn id="27" dur="500"/>
                                        <p:tgtEl>
                                          <p:spTgt spid="10"/>
                                        </p:tgtEl>
                                      </p:cBhvr>
                                    </p:animEffect>
                                  </p:childTnLst>
                                </p:cTn>
                              </p:par>
                              <p:par>
                                <p:cTn id="28" presetID="53" presetClass="entr" presetSubtype="16" fill="hold" nodeType="withEffect">
                                  <p:stCondLst>
                                    <p:cond delay="1800"/>
                                  </p:stCondLst>
                                  <p:childTnLst>
                                    <p:set>
                                      <p:cBhvr>
                                        <p:cTn id="29" dur="1" fill="hold">
                                          <p:stCondLst>
                                            <p:cond delay="0"/>
                                          </p:stCondLst>
                                        </p:cTn>
                                        <p:tgtEl>
                                          <p:spTgt spid="15"/>
                                        </p:tgtEl>
                                        <p:attrNameLst>
                                          <p:attrName>style.visibility</p:attrName>
                                        </p:attrNameLst>
                                      </p:cBhvr>
                                      <p:to>
                                        <p:strVal val="visible"/>
                                      </p:to>
                                    </p:set>
                                    <p:anim calcmode="lin" valueType="num">
                                      <p:cBhvr>
                                        <p:cTn id="30" dur="500" fill="hold"/>
                                        <p:tgtEl>
                                          <p:spTgt spid="15"/>
                                        </p:tgtEl>
                                        <p:attrNameLst>
                                          <p:attrName>ppt_w</p:attrName>
                                        </p:attrNameLst>
                                      </p:cBhvr>
                                      <p:tavLst>
                                        <p:tav tm="0">
                                          <p:val>
                                            <p:fltVal val="0"/>
                                          </p:val>
                                        </p:tav>
                                        <p:tav tm="100000">
                                          <p:val>
                                            <p:strVal val="#ppt_w"/>
                                          </p:val>
                                        </p:tav>
                                      </p:tavLst>
                                    </p:anim>
                                    <p:anim calcmode="lin" valueType="num">
                                      <p:cBhvr>
                                        <p:cTn id="31" dur="500" fill="hold"/>
                                        <p:tgtEl>
                                          <p:spTgt spid="15"/>
                                        </p:tgtEl>
                                        <p:attrNameLst>
                                          <p:attrName>ppt_h</p:attrName>
                                        </p:attrNameLst>
                                      </p:cBhvr>
                                      <p:tavLst>
                                        <p:tav tm="0">
                                          <p:val>
                                            <p:fltVal val="0"/>
                                          </p:val>
                                        </p:tav>
                                        <p:tav tm="100000">
                                          <p:val>
                                            <p:strVal val="#ppt_h"/>
                                          </p:val>
                                        </p:tav>
                                      </p:tavLst>
                                    </p:anim>
                                    <p:animEffect transition="in" filter="fade">
                                      <p:cBhvr>
                                        <p:cTn id="32" dur="500"/>
                                        <p:tgtEl>
                                          <p:spTgt spid="15"/>
                                        </p:tgtEl>
                                      </p:cBhvr>
                                    </p:animEffect>
                                  </p:childTnLst>
                                </p:cTn>
                              </p:par>
                              <p:par>
                                <p:cTn id="33" presetID="6" presetClass="emph" presetSubtype="0" autoRev="1" fill="hold" nodeType="withEffect">
                                  <p:stCondLst>
                                    <p:cond delay="2000"/>
                                  </p:stCondLst>
                                  <p:childTnLst>
                                    <p:animScale>
                                      <p:cBhvr>
                                        <p:cTn id="34" dur="200" fill="hold"/>
                                        <p:tgtEl>
                                          <p:spTgt spid="10"/>
                                        </p:tgtEl>
                                      </p:cBhvr>
                                      <p:by x="108000" y="108000"/>
                                    </p:animScale>
                                  </p:childTnLst>
                                </p:cTn>
                              </p:par>
                              <p:par>
                                <p:cTn id="35" presetID="6" presetClass="emph" presetSubtype="0" autoRev="1" fill="hold" nodeType="withEffect">
                                  <p:stCondLst>
                                    <p:cond delay="2000"/>
                                  </p:stCondLst>
                                  <p:childTnLst>
                                    <p:animScale>
                                      <p:cBhvr>
                                        <p:cTn id="36" dur="200" fill="hold"/>
                                        <p:tgtEl>
                                          <p:spTgt spid="15"/>
                                        </p:tgtEl>
                                      </p:cBhvr>
                                      <p:by x="108000" y="108000"/>
                                    </p:animScale>
                                  </p:childTnLst>
                                </p:cTn>
                              </p:par>
                              <p:par>
                                <p:cTn id="37" presetID="10" presetClass="entr" presetSubtype="0" fill="hold" grpId="0" nodeType="withEffect">
                                  <p:stCondLst>
                                    <p:cond delay="250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par>
                                <p:cTn id="40" presetID="10" presetClass="entr" presetSubtype="0" fill="hold" grpId="0" nodeType="withEffect">
                                  <p:stCondLst>
                                    <p:cond delay="250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par>
                                <p:cTn id="43" presetID="10" presetClass="entr" presetSubtype="0" fill="hold" grpId="0" nodeType="withEffect">
                                  <p:stCondLst>
                                    <p:cond delay="300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500"/>
                                        <p:tgtEl>
                                          <p:spTgt spid="20"/>
                                        </p:tgtEl>
                                      </p:cBhvr>
                                    </p:animEffect>
                                  </p:childTnLst>
                                </p:cTn>
                              </p:par>
                              <p:par>
                                <p:cTn id="46" presetID="10" presetClass="entr" presetSubtype="0" fill="hold" grpId="0" nodeType="withEffect">
                                  <p:stCondLst>
                                    <p:cond delay="3000"/>
                                  </p:stCondLst>
                                  <p:childTnLst>
                                    <p:set>
                                      <p:cBhvr>
                                        <p:cTn id="47" dur="1" fill="hold">
                                          <p:stCondLst>
                                            <p:cond delay="0"/>
                                          </p:stCondLst>
                                        </p:cTn>
                                        <p:tgtEl>
                                          <p:spTgt spid="21"/>
                                        </p:tgtEl>
                                        <p:attrNameLst>
                                          <p:attrName>style.visibility</p:attrName>
                                        </p:attrNameLst>
                                      </p:cBhvr>
                                      <p:to>
                                        <p:strVal val="visible"/>
                                      </p:to>
                                    </p:set>
                                    <p:animEffect transition="in" filter="fade">
                                      <p:cBhvr>
                                        <p:cTn id="48" dur="500"/>
                                        <p:tgtEl>
                                          <p:spTgt spid="21"/>
                                        </p:tgtEl>
                                      </p:cBhvr>
                                    </p:animEffect>
                                  </p:childTnLst>
                                </p:cTn>
                              </p:par>
                              <p:par>
                                <p:cTn id="49" presetID="10" presetClass="entr" presetSubtype="0" fill="hold" grpId="0" nodeType="withEffect">
                                  <p:stCondLst>
                                    <p:cond delay="340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500"/>
                                        <p:tgtEl>
                                          <p:spTgt spid="22"/>
                                        </p:tgtEl>
                                      </p:cBhvr>
                                    </p:animEffect>
                                  </p:childTnLst>
                                </p:cTn>
                              </p:par>
                              <p:par>
                                <p:cTn id="52" presetID="10" presetClass="entr" presetSubtype="0" fill="hold" grpId="0" nodeType="withEffect">
                                  <p:stCondLst>
                                    <p:cond delay="3400"/>
                                  </p:stCondLst>
                                  <p:childTnLst>
                                    <p:set>
                                      <p:cBhvr>
                                        <p:cTn id="53" dur="1" fill="hold">
                                          <p:stCondLst>
                                            <p:cond delay="0"/>
                                          </p:stCondLst>
                                        </p:cTn>
                                        <p:tgtEl>
                                          <p:spTgt spid="23"/>
                                        </p:tgtEl>
                                        <p:attrNameLst>
                                          <p:attrName>style.visibility</p:attrName>
                                        </p:attrNameLst>
                                      </p:cBhvr>
                                      <p:to>
                                        <p:strVal val="visible"/>
                                      </p:to>
                                    </p:set>
                                    <p:animEffect transition="in" filter="fade">
                                      <p:cBhvr>
                                        <p:cTn id="54" dur="500"/>
                                        <p:tgtEl>
                                          <p:spTgt spid="23"/>
                                        </p:tgtEl>
                                      </p:cBhvr>
                                    </p:animEffect>
                                  </p:childTnLst>
                                </p:cTn>
                              </p:par>
                              <p:par>
                                <p:cTn id="55" presetID="10" presetClass="entr" presetSubtype="0" fill="hold" grpId="0" nodeType="withEffect">
                                  <p:stCondLst>
                                    <p:cond delay="380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par>
                                <p:cTn id="58" presetID="10" presetClass="entr" presetSubtype="0" fill="hold" grpId="0" nodeType="withEffect">
                                  <p:stCondLst>
                                    <p:cond delay="3800"/>
                                  </p:stCondLst>
                                  <p:childTnLst>
                                    <p:set>
                                      <p:cBhvr>
                                        <p:cTn id="59" dur="1" fill="hold">
                                          <p:stCondLst>
                                            <p:cond delay="0"/>
                                          </p:stCondLst>
                                        </p:cTn>
                                        <p:tgtEl>
                                          <p:spTgt spid="25"/>
                                        </p:tgtEl>
                                        <p:attrNameLst>
                                          <p:attrName>style.visibility</p:attrName>
                                        </p:attrNameLst>
                                      </p:cBhvr>
                                      <p:to>
                                        <p:strVal val="visible"/>
                                      </p:to>
                                    </p:set>
                                    <p:animEffect transition="in" filter="fade">
                                      <p:cBhvr>
                                        <p:cTn id="6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P spid="20" grpId="0" animBg="1"/>
      <p:bldP spid="21" grpId="0"/>
      <p:bldP spid="22" grpId="0" animBg="1"/>
      <p:bldP spid="23" grpId="0"/>
      <p:bldP spid="24" grpId="0" animBg="1"/>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3174128" y="1407022"/>
            <a:ext cx="1693176" cy="1063713"/>
            <a:chOff x="467623" y="1600608"/>
            <a:chExt cx="2257568" cy="1575385"/>
          </a:xfrm>
        </p:grpSpPr>
        <p:sp>
          <p:nvSpPr>
            <p:cNvPr id="14" name="圆角矩形 13"/>
            <p:cNvSpPr/>
            <p:nvPr/>
          </p:nvSpPr>
          <p:spPr>
            <a:xfrm rot="18900000">
              <a:off x="467623" y="1966844"/>
              <a:ext cx="2257568" cy="746074"/>
            </a:xfrm>
            <a:prstGeom prst="roundRect">
              <a:avLst>
                <a:gd name="adj" fmla="val 50000"/>
              </a:avLst>
            </a:prstGeom>
            <a:solidFill>
              <a:schemeClr val="accent2">
                <a:lumMod val="40000"/>
                <a:lumOff val="60000"/>
              </a:schemeClr>
            </a:solidFill>
            <a:ln w="12700" cap="flat" cmpd="sng" algn="ctr">
              <a:solidFill>
                <a:sysClr val="window" lastClr="FFFFFF"/>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ysClr val="window" lastClr="FFFFFF"/>
                </a:solidFill>
                <a:effectLst/>
                <a:uLnTx/>
                <a:uFillTx/>
                <a:latin typeface="Agency FB"/>
                <a:cs typeface="+mn-cs"/>
              </a:endParaRPr>
            </a:p>
          </p:txBody>
        </p:sp>
        <p:sp>
          <p:nvSpPr>
            <p:cNvPr id="15" name="椭圆 14"/>
            <p:cNvSpPr/>
            <p:nvPr/>
          </p:nvSpPr>
          <p:spPr>
            <a:xfrm flipH="1">
              <a:off x="767738" y="2550807"/>
              <a:ext cx="561600" cy="625186"/>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ysClr val="window" lastClr="FFFFFF"/>
                </a:solidFill>
                <a:effectLst/>
                <a:uLnTx/>
                <a:uFillTx/>
                <a:latin typeface="Agency FB"/>
                <a:cs typeface="+mn-cs"/>
              </a:endParaRPr>
            </a:p>
          </p:txBody>
        </p:sp>
        <p:sp>
          <p:nvSpPr>
            <p:cNvPr id="16" name="矩形 15"/>
            <p:cNvSpPr/>
            <p:nvPr/>
          </p:nvSpPr>
          <p:spPr>
            <a:xfrm rot="18900000">
              <a:off x="769134" y="2696514"/>
              <a:ext cx="622393" cy="38745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altLang="zh-CN" sz="1100" b="1" i="0" u="none" strike="noStrike" kern="0" cap="none" spc="0" normalizeH="0" baseline="0" noProof="0" dirty="0">
                  <a:ln>
                    <a:noFill/>
                  </a:ln>
                  <a:solidFill>
                    <a:sysClr val="window" lastClr="FFFFFF"/>
                  </a:solidFill>
                  <a:effectLst/>
                  <a:uLnTx/>
                  <a:uFillTx/>
                  <a:latin typeface="Agency FB" panose="020B0503020202020204" pitchFamily="34" charset="0"/>
                  <a:cs typeface="Arial" pitchFamily="34" charset="0"/>
                </a:rPr>
                <a:t>60%</a:t>
              </a:r>
              <a:endParaRPr kumimoji="0" lang="zh-CN" altLang="en-US" sz="1100" b="1" i="0" u="none" strike="noStrike" kern="0" cap="none" spc="0" normalizeH="0" baseline="0" noProof="0" dirty="0">
                <a:ln>
                  <a:noFill/>
                </a:ln>
                <a:solidFill>
                  <a:sysClr val="window" lastClr="FFFFFF"/>
                </a:solidFill>
                <a:effectLst/>
                <a:uLnTx/>
                <a:uFillTx/>
                <a:latin typeface="Agency FB" panose="020B0503020202020204" pitchFamily="34" charset="0"/>
                <a:cs typeface="Arial" pitchFamily="34" charset="0"/>
              </a:endParaRPr>
            </a:p>
          </p:txBody>
        </p:sp>
        <p:sp>
          <p:nvSpPr>
            <p:cNvPr id="17" name="矩形 16"/>
            <p:cNvSpPr/>
            <p:nvPr/>
          </p:nvSpPr>
          <p:spPr>
            <a:xfrm rot="18900000">
              <a:off x="1104768" y="2112994"/>
              <a:ext cx="1066959" cy="410242"/>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tx1">
                      <a:lumMod val="75000"/>
                      <a:lumOff val="25000"/>
                    </a:schemeClr>
                  </a:solidFill>
                  <a:latin typeface="微软雅黑" pitchFamily="34" charset="-122"/>
                  <a:ea typeface="微软雅黑" pitchFamily="34" charset="-122"/>
                </a:rPr>
                <a:t>添加标题</a:t>
              </a:r>
            </a:p>
          </p:txBody>
        </p:sp>
        <p:sp>
          <p:nvSpPr>
            <p:cNvPr id="18" name="KSO_Shape"/>
            <p:cNvSpPr>
              <a:spLocks/>
            </p:cNvSpPr>
            <p:nvPr/>
          </p:nvSpPr>
          <p:spPr bwMode="auto">
            <a:xfrm>
              <a:off x="1972314" y="1600608"/>
              <a:ext cx="364486" cy="350512"/>
            </a:xfrm>
            <a:custGeom>
              <a:avLst/>
              <a:gdLst/>
              <a:ahLst/>
              <a:cxnLst/>
              <a:rect l="0" t="0" r="r" b="b"/>
              <a:pathLst>
                <a:path w="2217738" h="2133600">
                  <a:moveTo>
                    <a:pt x="264726" y="2054225"/>
                  </a:moveTo>
                  <a:lnTo>
                    <a:pt x="1954996" y="2054225"/>
                  </a:lnTo>
                  <a:lnTo>
                    <a:pt x="1960156" y="2054622"/>
                  </a:lnTo>
                  <a:lnTo>
                    <a:pt x="1964920" y="2055019"/>
                  </a:lnTo>
                  <a:lnTo>
                    <a:pt x="1969286" y="2056210"/>
                  </a:lnTo>
                  <a:lnTo>
                    <a:pt x="1973653" y="2057400"/>
                  </a:lnTo>
                  <a:lnTo>
                    <a:pt x="1978019" y="2058988"/>
                  </a:lnTo>
                  <a:lnTo>
                    <a:pt x="1981989" y="2061369"/>
                  </a:lnTo>
                  <a:lnTo>
                    <a:pt x="1985959" y="2063353"/>
                  </a:lnTo>
                  <a:lnTo>
                    <a:pt x="1989134" y="2066131"/>
                  </a:lnTo>
                  <a:lnTo>
                    <a:pt x="1992310" y="2068910"/>
                  </a:lnTo>
                  <a:lnTo>
                    <a:pt x="1995089" y="2071688"/>
                  </a:lnTo>
                  <a:lnTo>
                    <a:pt x="1997470" y="2074863"/>
                  </a:lnTo>
                  <a:lnTo>
                    <a:pt x="1999455" y="2078435"/>
                  </a:lnTo>
                  <a:lnTo>
                    <a:pt x="2001440" y="2082403"/>
                  </a:lnTo>
                  <a:lnTo>
                    <a:pt x="2002631" y="2085975"/>
                  </a:lnTo>
                  <a:lnTo>
                    <a:pt x="2003028" y="2089944"/>
                  </a:lnTo>
                  <a:lnTo>
                    <a:pt x="2003425" y="2093913"/>
                  </a:lnTo>
                  <a:lnTo>
                    <a:pt x="2003028" y="2098278"/>
                  </a:lnTo>
                  <a:lnTo>
                    <a:pt x="2002631" y="2101850"/>
                  </a:lnTo>
                  <a:lnTo>
                    <a:pt x="2001440" y="2105819"/>
                  </a:lnTo>
                  <a:lnTo>
                    <a:pt x="1999455" y="2108994"/>
                  </a:lnTo>
                  <a:lnTo>
                    <a:pt x="1997470" y="2112566"/>
                  </a:lnTo>
                  <a:lnTo>
                    <a:pt x="1995089" y="2116138"/>
                  </a:lnTo>
                  <a:lnTo>
                    <a:pt x="1992310" y="2119313"/>
                  </a:lnTo>
                  <a:lnTo>
                    <a:pt x="1989134" y="2122091"/>
                  </a:lnTo>
                  <a:lnTo>
                    <a:pt x="1985959" y="2124472"/>
                  </a:lnTo>
                  <a:lnTo>
                    <a:pt x="1981989" y="2126853"/>
                  </a:lnTo>
                  <a:lnTo>
                    <a:pt x="1978019" y="2128838"/>
                  </a:lnTo>
                  <a:lnTo>
                    <a:pt x="1973653" y="2130822"/>
                  </a:lnTo>
                  <a:lnTo>
                    <a:pt x="1969286" y="2132013"/>
                  </a:lnTo>
                  <a:lnTo>
                    <a:pt x="1964920" y="2132806"/>
                  </a:lnTo>
                  <a:lnTo>
                    <a:pt x="1960156" y="2133203"/>
                  </a:lnTo>
                  <a:lnTo>
                    <a:pt x="1954996" y="2133600"/>
                  </a:lnTo>
                  <a:lnTo>
                    <a:pt x="264726" y="2133600"/>
                  </a:lnTo>
                  <a:lnTo>
                    <a:pt x="259566" y="2133203"/>
                  </a:lnTo>
                  <a:lnTo>
                    <a:pt x="254802" y="2132806"/>
                  </a:lnTo>
                  <a:lnTo>
                    <a:pt x="250436" y="2132013"/>
                  </a:lnTo>
                  <a:lnTo>
                    <a:pt x="246069" y="2130822"/>
                  </a:lnTo>
                  <a:lnTo>
                    <a:pt x="241306" y="2128838"/>
                  </a:lnTo>
                  <a:lnTo>
                    <a:pt x="237733" y="2126853"/>
                  </a:lnTo>
                  <a:lnTo>
                    <a:pt x="233763" y="2124472"/>
                  </a:lnTo>
                  <a:lnTo>
                    <a:pt x="230588" y="2122091"/>
                  </a:lnTo>
                  <a:lnTo>
                    <a:pt x="227015" y="2119313"/>
                  </a:lnTo>
                  <a:lnTo>
                    <a:pt x="224236" y="2116138"/>
                  </a:lnTo>
                  <a:lnTo>
                    <a:pt x="222251" y="2112566"/>
                  </a:lnTo>
                  <a:lnTo>
                    <a:pt x="219870" y="2108994"/>
                  </a:lnTo>
                  <a:lnTo>
                    <a:pt x="218282" y="2105819"/>
                  </a:lnTo>
                  <a:lnTo>
                    <a:pt x="217091" y="2101850"/>
                  </a:lnTo>
                  <a:lnTo>
                    <a:pt x="216297" y="2098278"/>
                  </a:lnTo>
                  <a:lnTo>
                    <a:pt x="215900" y="2093913"/>
                  </a:lnTo>
                  <a:lnTo>
                    <a:pt x="216297" y="2089944"/>
                  </a:lnTo>
                  <a:lnTo>
                    <a:pt x="217091" y="2085975"/>
                  </a:lnTo>
                  <a:lnTo>
                    <a:pt x="218282" y="2082403"/>
                  </a:lnTo>
                  <a:lnTo>
                    <a:pt x="219870" y="2078435"/>
                  </a:lnTo>
                  <a:lnTo>
                    <a:pt x="222251" y="2074863"/>
                  </a:lnTo>
                  <a:lnTo>
                    <a:pt x="224236" y="2071688"/>
                  </a:lnTo>
                  <a:lnTo>
                    <a:pt x="227015" y="2068910"/>
                  </a:lnTo>
                  <a:lnTo>
                    <a:pt x="230588" y="2066131"/>
                  </a:lnTo>
                  <a:lnTo>
                    <a:pt x="233763" y="2063353"/>
                  </a:lnTo>
                  <a:lnTo>
                    <a:pt x="237733" y="2061369"/>
                  </a:lnTo>
                  <a:lnTo>
                    <a:pt x="241306" y="2058988"/>
                  </a:lnTo>
                  <a:lnTo>
                    <a:pt x="246069" y="2057400"/>
                  </a:lnTo>
                  <a:lnTo>
                    <a:pt x="250436" y="2056210"/>
                  </a:lnTo>
                  <a:lnTo>
                    <a:pt x="254802" y="2055019"/>
                  </a:lnTo>
                  <a:lnTo>
                    <a:pt x="259566" y="2054622"/>
                  </a:lnTo>
                  <a:lnTo>
                    <a:pt x="264726" y="2054225"/>
                  </a:lnTo>
                  <a:close/>
                  <a:moveTo>
                    <a:pt x="259566" y="1952625"/>
                  </a:moveTo>
                  <a:lnTo>
                    <a:pt x="264726" y="1952625"/>
                  </a:lnTo>
                  <a:lnTo>
                    <a:pt x="1954996" y="1952625"/>
                  </a:lnTo>
                  <a:lnTo>
                    <a:pt x="1960156" y="1952625"/>
                  </a:lnTo>
                  <a:lnTo>
                    <a:pt x="1964920" y="1953423"/>
                  </a:lnTo>
                  <a:lnTo>
                    <a:pt x="1969286" y="1954220"/>
                  </a:lnTo>
                  <a:lnTo>
                    <a:pt x="1973653" y="1955417"/>
                  </a:lnTo>
                  <a:lnTo>
                    <a:pt x="1978019" y="1957411"/>
                  </a:lnTo>
                  <a:lnTo>
                    <a:pt x="1981989" y="1959007"/>
                  </a:lnTo>
                  <a:lnTo>
                    <a:pt x="1985959" y="1961799"/>
                  </a:lnTo>
                  <a:lnTo>
                    <a:pt x="1989134" y="1963793"/>
                  </a:lnTo>
                  <a:lnTo>
                    <a:pt x="1992310" y="1966984"/>
                  </a:lnTo>
                  <a:lnTo>
                    <a:pt x="1995089" y="1970175"/>
                  </a:lnTo>
                  <a:lnTo>
                    <a:pt x="1997470" y="1973366"/>
                  </a:lnTo>
                  <a:lnTo>
                    <a:pt x="1999455" y="1976956"/>
                  </a:lnTo>
                  <a:lnTo>
                    <a:pt x="2001440" y="1980147"/>
                  </a:lnTo>
                  <a:lnTo>
                    <a:pt x="2002631" y="1984136"/>
                  </a:lnTo>
                  <a:lnTo>
                    <a:pt x="2003028" y="1988124"/>
                  </a:lnTo>
                  <a:lnTo>
                    <a:pt x="2003425" y="1992113"/>
                  </a:lnTo>
                  <a:lnTo>
                    <a:pt x="2003028" y="1996501"/>
                  </a:lnTo>
                  <a:lnTo>
                    <a:pt x="2002631" y="2000489"/>
                  </a:lnTo>
                  <a:lnTo>
                    <a:pt x="2001440" y="2004079"/>
                  </a:lnTo>
                  <a:lnTo>
                    <a:pt x="1999455" y="2007669"/>
                  </a:lnTo>
                  <a:lnTo>
                    <a:pt x="1997470" y="2011259"/>
                  </a:lnTo>
                  <a:lnTo>
                    <a:pt x="1995089" y="2014848"/>
                  </a:lnTo>
                  <a:lnTo>
                    <a:pt x="1992310" y="2017641"/>
                  </a:lnTo>
                  <a:lnTo>
                    <a:pt x="1989134" y="2020433"/>
                  </a:lnTo>
                  <a:lnTo>
                    <a:pt x="1985959" y="2023225"/>
                  </a:lnTo>
                  <a:lnTo>
                    <a:pt x="1981989" y="2025219"/>
                  </a:lnTo>
                  <a:lnTo>
                    <a:pt x="1978019" y="2027612"/>
                  </a:lnTo>
                  <a:lnTo>
                    <a:pt x="1973653" y="2028809"/>
                  </a:lnTo>
                  <a:lnTo>
                    <a:pt x="1969286" y="2030006"/>
                  </a:lnTo>
                  <a:lnTo>
                    <a:pt x="1964920" y="2031601"/>
                  </a:lnTo>
                  <a:lnTo>
                    <a:pt x="1960156" y="2032000"/>
                  </a:lnTo>
                  <a:lnTo>
                    <a:pt x="1954996" y="2032000"/>
                  </a:lnTo>
                  <a:lnTo>
                    <a:pt x="264726" y="2032000"/>
                  </a:lnTo>
                  <a:lnTo>
                    <a:pt x="259566" y="2032000"/>
                  </a:lnTo>
                  <a:lnTo>
                    <a:pt x="254802" y="2031601"/>
                  </a:lnTo>
                  <a:lnTo>
                    <a:pt x="250436" y="2030006"/>
                  </a:lnTo>
                  <a:lnTo>
                    <a:pt x="246069" y="2028809"/>
                  </a:lnTo>
                  <a:lnTo>
                    <a:pt x="241306" y="2027612"/>
                  </a:lnTo>
                  <a:lnTo>
                    <a:pt x="237733" y="2025219"/>
                  </a:lnTo>
                  <a:lnTo>
                    <a:pt x="233763" y="2023225"/>
                  </a:lnTo>
                  <a:lnTo>
                    <a:pt x="230588" y="2020433"/>
                  </a:lnTo>
                  <a:lnTo>
                    <a:pt x="227015" y="2017641"/>
                  </a:lnTo>
                  <a:lnTo>
                    <a:pt x="224236" y="2014848"/>
                  </a:lnTo>
                  <a:lnTo>
                    <a:pt x="222251" y="2011259"/>
                  </a:lnTo>
                  <a:lnTo>
                    <a:pt x="219870" y="2007669"/>
                  </a:lnTo>
                  <a:lnTo>
                    <a:pt x="218282" y="2004079"/>
                  </a:lnTo>
                  <a:lnTo>
                    <a:pt x="217091" y="2000489"/>
                  </a:lnTo>
                  <a:lnTo>
                    <a:pt x="216297" y="1996501"/>
                  </a:lnTo>
                  <a:lnTo>
                    <a:pt x="215900" y="1992113"/>
                  </a:lnTo>
                  <a:lnTo>
                    <a:pt x="216297" y="1988124"/>
                  </a:lnTo>
                  <a:lnTo>
                    <a:pt x="217091" y="1984136"/>
                  </a:lnTo>
                  <a:lnTo>
                    <a:pt x="218282" y="1980147"/>
                  </a:lnTo>
                  <a:lnTo>
                    <a:pt x="219870" y="1976956"/>
                  </a:lnTo>
                  <a:lnTo>
                    <a:pt x="222251" y="1973366"/>
                  </a:lnTo>
                  <a:lnTo>
                    <a:pt x="224236" y="1970175"/>
                  </a:lnTo>
                  <a:lnTo>
                    <a:pt x="227015" y="1966984"/>
                  </a:lnTo>
                  <a:lnTo>
                    <a:pt x="230588" y="1963793"/>
                  </a:lnTo>
                  <a:lnTo>
                    <a:pt x="233763" y="1961799"/>
                  </a:lnTo>
                  <a:lnTo>
                    <a:pt x="237733" y="1959007"/>
                  </a:lnTo>
                  <a:lnTo>
                    <a:pt x="241306" y="1957411"/>
                  </a:lnTo>
                  <a:lnTo>
                    <a:pt x="246069" y="1955417"/>
                  </a:lnTo>
                  <a:lnTo>
                    <a:pt x="250436" y="1954220"/>
                  </a:lnTo>
                  <a:lnTo>
                    <a:pt x="254802" y="1953423"/>
                  </a:lnTo>
                  <a:lnTo>
                    <a:pt x="259566" y="1952625"/>
                  </a:lnTo>
                  <a:close/>
                  <a:moveTo>
                    <a:pt x="259566" y="1851025"/>
                  </a:moveTo>
                  <a:lnTo>
                    <a:pt x="264726" y="1851025"/>
                  </a:lnTo>
                  <a:lnTo>
                    <a:pt x="1954996" y="1851025"/>
                  </a:lnTo>
                  <a:lnTo>
                    <a:pt x="1960156" y="1851025"/>
                  </a:lnTo>
                  <a:lnTo>
                    <a:pt x="1964920" y="1851823"/>
                  </a:lnTo>
                  <a:lnTo>
                    <a:pt x="1969286" y="1853019"/>
                  </a:lnTo>
                  <a:lnTo>
                    <a:pt x="1973653" y="1854216"/>
                  </a:lnTo>
                  <a:lnTo>
                    <a:pt x="1978019" y="1855811"/>
                  </a:lnTo>
                  <a:lnTo>
                    <a:pt x="1981989" y="1857806"/>
                  </a:lnTo>
                  <a:lnTo>
                    <a:pt x="1985959" y="1860199"/>
                  </a:lnTo>
                  <a:lnTo>
                    <a:pt x="1989134" y="1862592"/>
                  </a:lnTo>
                  <a:lnTo>
                    <a:pt x="1992310" y="1865783"/>
                  </a:lnTo>
                  <a:lnTo>
                    <a:pt x="1995089" y="1868575"/>
                  </a:lnTo>
                  <a:lnTo>
                    <a:pt x="1997470" y="1871766"/>
                  </a:lnTo>
                  <a:lnTo>
                    <a:pt x="1999455" y="1875356"/>
                  </a:lnTo>
                  <a:lnTo>
                    <a:pt x="2001440" y="1878946"/>
                  </a:lnTo>
                  <a:lnTo>
                    <a:pt x="2002631" y="1882934"/>
                  </a:lnTo>
                  <a:lnTo>
                    <a:pt x="2003028" y="1886923"/>
                  </a:lnTo>
                  <a:lnTo>
                    <a:pt x="2003425" y="1890912"/>
                  </a:lnTo>
                  <a:lnTo>
                    <a:pt x="2003028" y="1895299"/>
                  </a:lnTo>
                  <a:lnTo>
                    <a:pt x="2002631" y="1898889"/>
                  </a:lnTo>
                  <a:lnTo>
                    <a:pt x="2001440" y="1902878"/>
                  </a:lnTo>
                  <a:lnTo>
                    <a:pt x="1999455" y="1906069"/>
                  </a:lnTo>
                  <a:lnTo>
                    <a:pt x="1997470" y="1909659"/>
                  </a:lnTo>
                  <a:lnTo>
                    <a:pt x="1995089" y="1913248"/>
                  </a:lnTo>
                  <a:lnTo>
                    <a:pt x="1992310" y="1916439"/>
                  </a:lnTo>
                  <a:lnTo>
                    <a:pt x="1989134" y="1918833"/>
                  </a:lnTo>
                  <a:lnTo>
                    <a:pt x="1985959" y="1921625"/>
                  </a:lnTo>
                  <a:lnTo>
                    <a:pt x="1981989" y="1924018"/>
                  </a:lnTo>
                  <a:lnTo>
                    <a:pt x="1978019" y="1926012"/>
                  </a:lnTo>
                  <a:lnTo>
                    <a:pt x="1973653" y="1927209"/>
                  </a:lnTo>
                  <a:lnTo>
                    <a:pt x="1969286" y="1928804"/>
                  </a:lnTo>
                  <a:lnTo>
                    <a:pt x="1964920" y="1930001"/>
                  </a:lnTo>
                  <a:lnTo>
                    <a:pt x="1960156" y="1930400"/>
                  </a:lnTo>
                  <a:lnTo>
                    <a:pt x="1954996" y="1930400"/>
                  </a:lnTo>
                  <a:lnTo>
                    <a:pt x="264726" y="1930400"/>
                  </a:lnTo>
                  <a:lnTo>
                    <a:pt x="259566" y="1930400"/>
                  </a:lnTo>
                  <a:lnTo>
                    <a:pt x="254802" y="1930001"/>
                  </a:lnTo>
                  <a:lnTo>
                    <a:pt x="250436" y="1928804"/>
                  </a:lnTo>
                  <a:lnTo>
                    <a:pt x="246069" y="1927209"/>
                  </a:lnTo>
                  <a:lnTo>
                    <a:pt x="241306" y="1926012"/>
                  </a:lnTo>
                  <a:lnTo>
                    <a:pt x="237733" y="1924018"/>
                  </a:lnTo>
                  <a:lnTo>
                    <a:pt x="233763" y="1921625"/>
                  </a:lnTo>
                  <a:lnTo>
                    <a:pt x="230588" y="1918833"/>
                  </a:lnTo>
                  <a:lnTo>
                    <a:pt x="227015" y="1916439"/>
                  </a:lnTo>
                  <a:lnTo>
                    <a:pt x="224236" y="1913248"/>
                  </a:lnTo>
                  <a:lnTo>
                    <a:pt x="222251" y="1909659"/>
                  </a:lnTo>
                  <a:lnTo>
                    <a:pt x="219870" y="1906069"/>
                  </a:lnTo>
                  <a:lnTo>
                    <a:pt x="218282" y="1902878"/>
                  </a:lnTo>
                  <a:lnTo>
                    <a:pt x="217091" y="1898889"/>
                  </a:lnTo>
                  <a:lnTo>
                    <a:pt x="216297" y="1895299"/>
                  </a:lnTo>
                  <a:lnTo>
                    <a:pt x="215900" y="1890912"/>
                  </a:lnTo>
                  <a:lnTo>
                    <a:pt x="216297" y="1886923"/>
                  </a:lnTo>
                  <a:lnTo>
                    <a:pt x="217091" y="1882934"/>
                  </a:lnTo>
                  <a:lnTo>
                    <a:pt x="218282" y="1878946"/>
                  </a:lnTo>
                  <a:lnTo>
                    <a:pt x="219870" y="1875356"/>
                  </a:lnTo>
                  <a:lnTo>
                    <a:pt x="222251" y="1871766"/>
                  </a:lnTo>
                  <a:lnTo>
                    <a:pt x="224236" y="1868575"/>
                  </a:lnTo>
                  <a:lnTo>
                    <a:pt x="227015" y="1865783"/>
                  </a:lnTo>
                  <a:lnTo>
                    <a:pt x="230588" y="1862592"/>
                  </a:lnTo>
                  <a:lnTo>
                    <a:pt x="233763" y="1860199"/>
                  </a:lnTo>
                  <a:lnTo>
                    <a:pt x="237733" y="1857806"/>
                  </a:lnTo>
                  <a:lnTo>
                    <a:pt x="241306" y="1855811"/>
                  </a:lnTo>
                  <a:lnTo>
                    <a:pt x="246069" y="1854216"/>
                  </a:lnTo>
                  <a:lnTo>
                    <a:pt x="250436" y="1853019"/>
                  </a:lnTo>
                  <a:lnTo>
                    <a:pt x="254802" y="1851823"/>
                  </a:lnTo>
                  <a:lnTo>
                    <a:pt x="259566" y="1851025"/>
                  </a:lnTo>
                  <a:close/>
                  <a:moveTo>
                    <a:pt x="558571" y="627063"/>
                  </a:moveTo>
                  <a:lnTo>
                    <a:pt x="563363" y="627063"/>
                  </a:lnTo>
                  <a:lnTo>
                    <a:pt x="568555" y="627063"/>
                  </a:lnTo>
                  <a:lnTo>
                    <a:pt x="573348" y="627461"/>
                  </a:lnTo>
                  <a:lnTo>
                    <a:pt x="578140" y="627858"/>
                  </a:lnTo>
                  <a:lnTo>
                    <a:pt x="582932" y="629449"/>
                  </a:lnTo>
                  <a:lnTo>
                    <a:pt x="591719" y="631835"/>
                  </a:lnTo>
                  <a:lnTo>
                    <a:pt x="600505" y="635413"/>
                  </a:lnTo>
                  <a:lnTo>
                    <a:pt x="608892" y="639787"/>
                  </a:lnTo>
                  <a:lnTo>
                    <a:pt x="616879" y="645354"/>
                  </a:lnTo>
                  <a:lnTo>
                    <a:pt x="624068" y="651318"/>
                  </a:lnTo>
                  <a:lnTo>
                    <a:pt x="631256" y="658475"/>
                  </a:lnTo>
                  <a:lnTo>
                    <a:pt x="637247" y="666030"/>
                  </a:lnTo>
                  <a:lnTo>
                    <a:pt x="642439" y="673584"/>
                  </a:lnTo>
                  <a:lnTo>
                    <a:pt x="647631" y="682730"/>
                  </a:lnTo>
                  <a:lnTo>
                    <a:pt x="651624" y="692272"/>
                  </a:lnTo>
                  <a:lnTo>
                    <a:pt x="654420" y="701815"/>
                  </a:lnTo>
                  <a:lnTo>
                    <a:pt x="656816" y="712153"/>
                  </a:lnTo>
                  <a:lnTo>
                    <a:pt x="658414" y="722491"/>
                  </a:lnTo>
                  <a:lnTo>
                    <a:pt x="658813" y="733625"/>
                  </a:lnTo>
                  <a:lnTo>
                    <a:pt x="658414" y="743962"/>
                  </a:lnTo>
                  <a:lnTo>
                    <a:pt x="656816" y="754698"/>
                  </a:lnTo>
                  <a:lnTo>
                    <a:pt x="654420" y="765036"/>
                  </a:lnTo>
                  <a:lnTo>
                    <a:pt x="651624" y="774976"/>
                  </a:lnTo>
                  <a:lnTo>
                    <a:pt x="647631" y="784122"/>
                  </a:lnTo>
                  <a:lnTo>
                    <a:pt x="642439" y="792869"/>
                  </a:lnTo>
                  <a:lnTo>
                    <a:pt x="637247" y="801219"/>
                  </a:lnTo>
                  <a:lnTo>
                    <a:pt x="631256" y="808774"/>
                  </a:lnTo>
                  <a:lnTo>
                    <a:pt x="624068" y="815533"/>
                  </a:lnTo>
                  <a:lnTo>
                    <a:pt x="616879" y="821498"/>
                  </a:lnTo>
                  <a:lnTo>
                    <a:pt x="608892" y="826667"/>
                  </a:lnTo>
                  <a:lnTo>
                    <a:pt x="600505" y="831438"/>
                  </a:lnTo>
                  <a:lnTo>
                    <a:pt x="591719" y="835017"/>
                  </a:lnTo>
                  <a:lnTo>
                    <a:pt x="582932" y="837800"/>
                  </a:lnTo>
                  <a:lnTo>
                    <a:pt x="578140" y="838595"/>
                  </a:lnTo>
                  <a:lnTo>
                    <a:pt x="573348" y="838993"/>
                  </a:lnTo>
                  <a:lnTo>
                    <a:pt x="568555" y="839390"/>
                  </a:lnTo>
                  <a:lnTo>
                    <a:pt x="563363" y="839788"/>
                  </a:lnTo>
                  <a:lnTo>
                    <a:pt x="558571" y="839390"/>
                  </a:lnTo>
                  <a:lnTo>
                    <a:pt x="553778" y="838993"/>
                  </a:lnTo>
                  <a:lnTo>
                    <a:pt x="548986" y="838595"/>
                  </a:lnTo>
                  <a:lnTo>
                    <a:pt x="544593" y="837800"/>
                  </a:lnTo>
                  <a:lnTo>
                    <a:pt x="535407" y="835017"/>
                  </a:lnTo>
                  <a:lnTo>
                    <a:pt x="526621" y="831438"/>
                  </a:lnTo>
                  <a:lnTo>
                    <a:pt x="518234" y="826667"/>
                  </a:lnTo>
                  <a:lnTo>
                    <a:pt x="510646" y="821498"/>
                  </a:lnTo>
                  <a:lnTo>
                    <a:pt x="503058" y="815533"/>
                  </a:lnTo>
                  <a:lnTo>
                    <a:pt x="496269" y="808774"/>
                  </a:lnTo>
                  <a:lnTo>
                    <a:pt x="492126" y="803549"/>
                  </a:lnTo>
                  <a:lnTo>
                    <a:pt x="492126" y="1749822"/>
                  </a:lnTo>
                  <a:lnTo>
                    <a:pt x="491728" y="1754982"/>
                  </a:lnTo>
                  <a:lnTo>
                    <a:pt x="491331" y="1760141"/>
                  </a:lnTo>
                  <a:lnTo>
                    <a:pt x="490138" y="1764904"/>
                  </a:lnTo>
                  <a:lnTo>
                    <a:pt x="488548" y="1769666"/>
                  </a:lnTo>
                  <a:lnTo>
                    <a:pt x="486957" y="1774825"/>
                  </a:lnTo>
                  <a:lnTo>
                    <a:pt x="484174" y="1778794"/>
                  </a:lnTo>
                  <a:lnTo>
                    <a:pt x="482186" y="1783160"/>
                  </a:lnTo>
                  <a:lnTo>
                    <a:pt x="479006" y="1786732"/>
                  </a:lnTo>
                  <a:lnTo>
                    <a:pt x="475825" y="1789907"/>
                  </a:lnTo>
                  <a:lnTo>
                    <a:pt x="472246" y="1793082"/>
                  </a:lnTo>
                  <a:lnTo>
                    <a:pt x="468271" y="1795860"/>
                  </a:lnTo>
                  <a:lnTo>
                    <a:pt x="464295" y="1797844"/>
                  </a:lnTo>
                  <a:lnTo>
                    <a:pt x="460716" y="1799828"/>
                  </a:lnTo>
                  <a:lnTo>
                    <a:pt x="455945" y="1801019"/>
                  </a:lnTo>
                  <a:lnTo>
                    <a:pt x="451572" y="1801416"/>
                  </a:lnTo>
                  <a:lnTo>
                    <a:pt x="446801" y="1801813"/>
                  </a:lnTo>
                  <a:lnTo>
                    <a:pt x="316391" y="1801813"/>
                  </a:lnTo>
                  <a:lnTo>
                    <a:pt x="312017" y="1801416"/>
                  </a:lnTo>
                  <a:lnTo>
                    <a:pt x="307644" y="1801019"/>
                  </a:lnTo>
                  <a:lnTo>
                    <a:pt x="303270" y="1799828"/>
                  </a:lnTo>
                  <a:lnTo>
                    <a:pt x="298499" y="1797844"/>
                  </a:lnTo>
                  <a:lnTo>
                    <a:pt x="294921" y="1795860"/>
                  </a:lnTo>
                  <a:lnTo>
                    <a:pt x="291343" y="1793082"/>
                  </a:lnTo>
                  <a:lnTo>
                    <a:pt x="287764" y="1789907"/>
                  </a:lnTo>
                  <a:lnTo>
                    <a:pt x="284584" y="1786732"/>
                  </a:lnTo>
                  <a:lnTo>
                    <a:pt x="281403" y="1783160"/>
                  </a:lnTo>
                  <a:lnTo>
                    <a:pt x="279017" y="1778794"/>
                  </a:lnTo>
                  <a:lnTo>
                    <a:pt x="276632" y="1774825"/>
                  </a:lnTo>
                  <a:lnTo>
                    <a:pt x="275041" y="1769666"/>
                  </a:lnTo>
                  <a:lnTo>
                    <a:pt x="273053" y="1764904"/>
                  </a:lnTo>
                  <a:lnTo>
                    <a:pt x="272258" y="1760141"/>
                  </a:lnTo>
                  <a:lnTo>
                    <a:pt x="271463" y="1754982"/>
                  </a:lnTo>
                  <a:lnTo>
                    <a:pt x="271463" y="1749822"/>
                  </a:lnTo>
                  <a:lnTo>
                    <a:pt x="271463" y="803989"/>
                  </a:lnTo>
                  <a:lnTo>
                    <a:pt x="267660" y="808774"/>
                  </a:lnTo>
                  <a:lnTo>
                    <a:pt x="260857" y="815533"/>
                  </a:lnTo>
                  <a:lnTo>
                    <a:pt x="253253" y="821498"/>
                  </a:lnTo>
                  <a:lnTo>
                    <a:pt x="245249" y="826667"/>
                  </a:lnTo>
                  <a:lnTo>
                    <a:pt x="237645" y="831438"/>
                  </a:lnTo>
                  <a:lnTo>
                    <a:pt x="228440" y="835017"/>
                  </a:lnTo>
                  <a:lnTo>
                    <a:pt x="219235" y="837800"/>
                  </a:lnTo>
                  <a:lnTo>
                    <a:pt x="214433" y="838595"/>
                  </a:lnTo>
                  <a:lnTo>
                    <a:pt x="210030" y="838993"/>
                  </a:lnTo>
                  <a:lnTo>
                    <a:pt x="205228" y="839390"/>
                  </a:lnTo>
                  <a:lnTo>
                    <a:pt x="200425" y="839788"/>
                  </a:lnTo>
                  <a:lnTo>
                    <a:pt x="195222" y="839390"/>
                  </a:lnTo>
                  <a:lnTo>
                    <a:pt x="190420" y="838993"/>
                  </a:lnTo>
                  <a:lnTo>
                    <a:pt x="185617" y="838595"/>
                  </a:lnTo>
                  <a:lnTo>
                    <a:pt x="180815" y="837800"/>
                  </a:lnTo>
                  <a:lnTo>
                    <a:pt x="171610" y="835017"/>
                  </a:lnTo>
                  <a:lnTo>
                    <a:pt x="163206" y="831438"/>
                  </a:lnTo>
                  <a:lnTo>
                    <a:pt x="154801" y="826667"/>
                  </a:lnTo>
                  <a:lnTo>
                    <a:pt x="146797" y="821498"/>
                  </a:lnTo>
                  <a:lnTo>
                    <a:pt x="139193" y="815533"/>
                  </a:lnTo>
                  <a:lnTo>
                    <a:pt x="132389" y="808774"/>
                  </a:lnTo>
                  <a:lnTo>
                    <a:pt x="126386" y="801219"/>
                  </a:lnTo>
                  <a:lnTo>
                    <a:pt x="121184" y="792869"/>
                  </a:lnTo>
                  <a:lnTo>
                    <a:pt x="115981" y="784122"/>
                  </a:lnTo>
                  <a:lnTo>
                    <a:pt x="112379" y="774976"/>
                  </a:lnTo>
                  <a:lnTo>
                    <a:pt x="109177" y="765036"/>
                  </a:lnTo>
                  <a:lnTo>
                    <a:pt x="106376" y="754698"/>
                  </a:lnTo>
                  <a:lnTo>
                    <a:pt x="105175" y="743962"/>
                  </a:lnTo>
                  <a:lnTo>
                    <a:pt x="104775" y="733625"/>
                  </a:lnTo>
                  <a:lnTo>
                    <a:pt x="105175" y="722491"/>
                  </a:lnTo>
                  <a:lnTo>
                    <a:pt x="106376" y="712153"/>
                  </a:lnTo>
                  <a:lnTo>
                    <a:pt x="109177" y="701815"/>
                  </a:lnTo>
                  <a:lnTo>
                    <a:pt x="112379" y="692273"/>
                  </a:lnTo>
                  <a:lnTo>
                    <a:pt x="115981" y="682730"/>
                  </a:lnTo>
                  <a:lnTo>
                    <a:pt x="121184" y="673585"/>
                  </a:lnTo>
                  <a:lnTo>
                    <a:pt x="126386" y="666030"/>
                  </a:lnTo>
                  <a:lnTo>
                    <a:pt x="132389" y="658475"/>
                  </a:lnTo>
                  <a:lnTo>
                    <a:pt x="139193" y="651318"/>
                  </a:lnTo>
                  <a:lnTo>
                    <a:pt x="146797" y="645354"/>
                  </a:lnTo>
                  <a:lnTo>
                    <a:pt x="154801" y="639787"/>
                  </a:lnTo>
                  <a:lnTo>
                    <a:pt x="163206" y="635413"/>
                  </a:lnTo>
                  <a:lnTo>
                    <a:pt x="171610" y="631835"/>
                  </a:lnTo>
                  <a:lnTo>
                    <a:pt x="180815" y="629449"/>
                  </a:lnTo>
                  <a:lnTo>
                    <a:pt x="185617" y="627859"/>
                  </a:lnTo>
                  <a:lnTo>
                    <a:pt x="190420" y="627461"/>
                  </a:lnTo>
                  <a:lnTo>
                    <a:pt x="195222" y="627063"/>
                  </a:lnTo>
                  <a:lnTo>
                    <a:pt x="197222" y="627063"/>
                  </a:lnTo>
                  <a:lnTo>
                    <a:pt x="200394" y="627063"/>
                  </a:lnTo>
                  <a:lnTo>
                    <a:pt x="200425" y="627063"/>
                  </a:lnTo>
                  <a:lnTo>
                    <a:pt x="205228" y="627063"/>
                  </a:lnTo>
                  <a:lnTo>
                    <a:pt x="558570" y="627063"/>
                  </a:lnTo>
                  <a:lnTo>
                    <a:pt x="558571" y="627063"/>
                  </a:lnTo>
                  <a:close/>
                  <a:moveTo>
                    <a:pt x="922944" y="627063"/>
                  </a:moveTo>
                  <a:lnTo>
                    <a:pt x="927696" y="627063"/>
                  </a:lnTo>
                  <a:lnTo>
                    <a:pt x="932449" y="627063"/>
                  </a:lnTo>
                  <a:lnTo>
                    <a:pt x="932450" y="627063"/>
                  </a:lnTo>
                  <a:lnTo>
                    <a:pt x="1286688" y="627063"/>
                  </a:lnTo>
                  <a:lnTo>
                    <a:pt x="1286689" y="627063"/>
                  </a:lnTo>
                  <a:lnTo>
                    <a:pt x="1291432" y="627063"/>
                  </a:lnTo>
                  <a:lnTo>
                    <a:pt x="1296174" y="627063"/>
                  </a:lnTo>
                  <a:lnTo>
                    <a:pt x="1300917" y="627461"/>
                  </a:lnTo>
                  <a:lnTo>
                    <a:pt x="1306054" y="627858"/>
                  </a:lnTo>
                  <a:lnTo>
                    <a:pt x="1310402" y="629449"/>
                  </a:lnTo>
                  <a:lnTo>
                    <a:pt x="1319492" y="631835"/>
                  </a:lnTo>
                  <a:lnTo>
                    <a:pt x="1328187" y="635413"/>
                  </a:lnTo>
                  <a:lnTo>
                    <a:pt x="1336486" y="639787"/>
                  </a:lnTo>
                  <a:lnTo>
                    <a:pt x="1343995" y="645353"/>
                  </a:lnTo>
                  <a:lnTo>
                    <a:pt x="1351504" y="651318"/>
                  </a:lnTo>
                  <a:lnTo>
                    <a:pt x="1357828" y="658475"/>
                  </a:lnTo>
                  <a:lnTo>
                    <a:pt x="1364151" y="666030"/>
                  </a:lnTo>
                  <a:lnTo>
                    <a:pt x="1369684" y="673584"/>
                  </a:lnTo>
                  <a:lnTo>
                    <a:pt x="1374427" y="682729"/>
                  </a:lnTo>
                  <a:lnTo>
                    <a:pt x="1378379" y="692272"/>
                  </a:lnTo>
                  <a:lnTo>
                    <a:pt x="1381541" y="701815"/>
                  </a:lnTo>
                  <a:lnTo>
                    <a:pt x="1383912" y="712153"/>
                  </a:lnTo>
                  <a:lnTo>
                    <a:pt x="1385493" y="722491"/>
                  </a:lnTo>
                  <a:lnTo>
                    <a:pt x="1385888" y="733624"/>
                  </a:lnTo>
                  <a:lnTo>
                    <a:pt x="1385493" y="743962"/>
                  </a:lnTo>
                  <a:lnTo>
                    <a:pt x="1383912" y="754698"/>
                  </a:lnTo>
                  <a:lnTo>
                    <a:pt x="1381541" y="765036"/>
                  </a:lnTo>
                  <a:lnTo>
                    <a:pt x="1378379" y="774976"/>
                  </a:lnTo>
                  <a:lnTo>
                    <a:pt x="1374427" y="784122"/>
                  </a:lnTo>
                  <a:lnTo>
                    <a:pt x="1369684" y="792869"/>
                  </a:lnTo>
                  <a:lnTo>
                    <a:pt x="1364151" y="801219"/>
                  </a:lnTo>
                  <a:lnTo>
                    <a:pt x="1357828" y="808774"/>
                  </a:lnTo>
                  <a:lnTo>
                    <a:pt x="1351504" y="815533"/>
                  </a:lnTo>
                  <a:lnTo>
                    <a:pt x="1343995" y="821498"/>
                  </a:lnTo>
                  <a:lnTo>
                    <a:pt x="1336486" y="826667"/>
                  </a:lnTo>
                  <a:lnTo>
                    <a:pt x="1328187" y="831438"/>
                  </a:lnTo>
                  <a:lnTo>
                    <a:pt x="1319492" y="835017"/>
                  </a:lnTo>
                  <a:lnTo>
                    <a:pt x="1310402" y="837800"/>
                  </a:lnTo>
                  <a:lnTo>
                    <a:pt x="1306054" y="838595"/>
                  </a:lnTo>
                  <a:lnTo>
                    <a:pt x="1300917" y="838993"/>
                  </a:lnTo>
                  <a:lnTo>
                    <a:pt x="1296174" y="839390"/>
                  </a:lnTo>
                  <a:lnTo>
                    <a:pt x="1291432" y="839788"/>
                  </a:lnTo>
                  <a:lnTo>
                    <a:pt x="1286689" y="839390"/>
                  </a:lnTo>
                  <a:lnTo>
                    <a:pt x="1281946" y="838993"/>
                  </a:lnTo>
                  <a:lnTo>
                    <a:pt x="1277204" y="838595"/>
                  </a:lnTo>
                  <a:lnTo>
                    <a:pt x="1272066" y="837800"/>
                  </a:lnTo>
                  <a:lnTo>
                    <a:pt x="1263371" y="835017"/>
                  </a:lnTo>
                  <a:lnTo>
                    <a:pt x="1254676" y="831438"/>
                  </a:lnTo>
                  <a:lnTo>
                    <a:pt x="1246377" y="826667"/>
                  </a:lnTo>
                  <a:lnTo>
                    <a:pt x="1238473" y="821498"/>
                  </a:lnTo>
                  <a:lnTo>
                    <a:pt x="1231754" y="815533"/>
                  </a:lnTo>
                  <a:lnTo>
                    <a:pt x="1224640" y="808774"/>
                  </a:lnTo>
                  <a:lnTo>
                    <a:pt x="1219201" y="802275"/>
                  </a:lnTo>
                  <a:lnTo>
                    <a:pt x="1219201" y="1749822"/>
                  </a:lnTo>
                  <a:lnTo>
                    <a:pt x="1218804" y="1754982"/>
                  </a:lnTo>
                  <a:lnTo>
                    <a:pt x="1218407" y="1760141"/>
                  </a:lnTo>
                  <a:lnTo>
                    <a:pt x="1216820" y="1764904"/>
                  </a:lnTo>
                  <a:lnTo>
                    <a:pt x="1215629" y="1769666"/>
                  </a:lnTo>
                  <a:lnTo>
                    <a:pt x="1213248" y="1774825"/>
                  </a:lnTo>
                  <a:lnTo>
                    <a:pt x="1211263" y="1778794"/>
                  </a:lnTo>
                  <a:lnTo>
                    <a:pt x="1208485" y="1783160"/>
                  </a:lnTo>
                  <a:lnTo>
                    <a:pt x="1206104" y="1786732"/>
                  </a:lnTo>
                  <a:lnTo>
                    <a:pt x="1202532" y="1789907"/>
                  </a:lnTo>
                  <a:lnTo>
                    <a:pt x="1198960" y="1793082"/>
                  </a:lnTo>
                  <a:lnTo>
                    <a:pt x="1195388" y="1795860"/>
                  </a:lnTo>
                  <a:lnTo>
                    <a:pt x="1191420" y="1797844"/>
                  </a:lnTo>
                  <a:lnTo>
                    <a:pt x="1187451" y="1799828"/>
                  </a:lnTo>
                  <a:lnTo>
                    <a:pt x="1183085" y="1801019"/>
                  </a:lnTo>
                  <a:lnTo>
                    <a:pt x="1178720" y="1801416"/>
                  </a:lnTo>
                  <a:lnTo>
                    <a:pt x="1173957" y="1801813"/>
                  </a:lnTo>
                  <a:lnTo>
                    <a:pt x="1043385" y="1801813"/>
                  </a:lnTo>
                  <a:lnTo>
                    <a:pt x="1038622" y="1801416"/>
                  </a:lnTo>
                  <a:lnTo>
                    <a:pt x="1034257" y="1801019"/>
                  </a:lnTo>
                  <a:lnTo>
                    <a:pt x="1030288" y="1799828"/>
                  </a:lnTo>
                  <a:lnTo>
                    <a:pt x="1025922" y="1797844"/>
                  </a:lnTo>
                  <a:lnTo>
                    <a:pt x="1021954" y="1795860"/>
                  </a:lnTo>
                  <a:lnTo>
                    <a:pt x="1018382" y="1793082"/>
                  </a:lnTo>
                  <a:lnTo>
                    <a:pt x="1015207" y="1789907"/>
                  </a:lnTo>
                  <a:lnTo>
                    <a:pt x="1012032" y="1786732"/>
                  </a:lnTo>
                  <a:lnTo>
                    <a:pt x="1008857" y="1783160"/>
                  </a:lnTo>
                  <a:lnTo>
                    <a:pt x="1006079" y="1778794"/>
                  </a:lnTo>
                  <a:lnTo>
                    <a:pt x="1004094" y="1774825"/>
                  </a:lnTo>
                  <a:lnTo>
                    <a:pt x="1002110" y="1769666"/>
                  </a:lnTo>
                  <a:lnTo>
                    <a:pt x="1000522" y="1764904"/>
                  </a:lnTo>
                  <a:lnTo>
                    <a:pt x="999729" y="1760141"/>
                  </a:lnTo>
                  <a:lnTo>
                    <a:pt x="998935" y="1754982"/>
                  </a:lnTo>
                  <a:lnTo>
                    <a:pt x="998538" y="1749822"/>
                  </a:lnTo>
                  <a:lnTo>
                    <a:pt x="998538" y="804112"/>
                  </a:lnTo>
                  <a:lnTo>
                    <a:pt x="994628" y="808774"/>
                  </a:lnTo>
                  <a:lnTo>
                    <a:pt x="987895" y="815533"/>
                  </a:lnTo>
                  <a:lnTo>
                    <a:pt x="980766" y="821498"/>
                  </a:lnTo>
                  <a:lnTo>
                    <a:pt x="972846" y="826667"/>
                  </a:lnTo>
                  <a:lnTo>
                    <a:pt x="964529" y="831438"/>
                  </a:lnTo>
                  <a:lnTo>
                    <a:pt x="955816" y="835017"/>
                  </a:lnTo>
                  <a:lnTo>
                    <a:pt x="947103" y="837800"/>
                  </a:lnTo>
                  <a:lnTo>
                    <a:pt x="942350" y="838595"/>
                  </a:lnTo>
                  <a:lnTo>
                    <a:pt x="937598" y="838993"/>
                  </a:lnTo>
                  <a:lnTo>
                    <a:pt x="932449" y="839390"/>
                  </a:lnTo>
                  <a:lnTo>
                    <a:pt x="927696" y="839788"/>
                  </a:lnTo>
                  <a:lnTo>
                    <a:pt x="922944" y="839390"/>
                  </a:lnTo>
                  <a:lnTo>
                    <a:pt x="918191" y="838993"/>
                  </a:lnTo>
                  <a:lnTo>
                    <a:pt x="913439" y="838595"/>
                  </a:lnTo>
                  <a:lnTo>
                    <a:pt x="909082" y="837800"/>
                  </a:lnTo>
                  <a:lnTo>
                    <a:pt x="899577" y="835017"/>
                  </a:lnTo>
                  <a:lnTo>
                    <a:pt x="890864" y="831438"/>
                  </a:lnTo>
                  <a:lnTo>
                    <a:pt x="882547" y="826667"/>
                  </a:lnTo>
                  <a:lnTo>
                    <a:pt x="875419" y="821498"/>
                  </a:lnTo>
                  <a:lnTo>
                    <a:pt x="867894" y="815533"/>
                  </a:lnTo>
                  <a:lnTo>
                    <a:pt x="861161" y="808774"/>
                  </a:lnTo>
                  <a:lnTo>
                    <a:pt x="855220" y="801219"/>
                  </a:lnTo>
                  <a:lnTo>
                    <a:pt x="849280" y="792869"/>
                  </a:lnTo>
                  <a:lnTo>
                    <a:pt x="844923" y="784122"/>
                  </a:lnTo>
                  <a:lnTo>
                    <a:pt x="840567" y="774976"/>
                  </a:lnTo>
                  <a:lnTo>
                    <a:pt x="837398" y="765036"/>
                  </a:lnTo>
                  <a:lnTo>
                    <a:pt x="835418" y="754698"/>
                  </a:lnTo>
                  <a:lnTo>
                    <a:pt x="834230" y="743962"/>
                  </a:lnTo>
                  <a:lnTo>
                    <a:pt x="833438" y="733625"/>
                  </a:lnTo>
                  <a:lnTo>
                    <a:pt x="834230" y="722491"/>
                  </a:lnTo>
                  <a:lnTo>
                    <a:pt x="835418" y="712153"/>
                  </a:lnTo>
                  <a:lnTo>
                    <a:pt x="837398" y="701815"/>
                  </a:lnTo>
                  <a:lnTo>
                    <a:pt x="840567" y="692272"/>
                  </a:lnTo>
                  <a:lnTo>
                    <a:pt x="844923" y="682729"/>
                  </a:lnTo>
                  <a:lnTo>
                    <a:pt x="849280" y="673584"/>
                  </a:lnTo>
                  <a:lnTo>
                    <a:pt x="855220" y="666030"/>
                  </a:lnTo>
                  <a:lnTo>
                    <a:pt x="861161" y="658475"/>
                  </a:lnTo>
                  <a:lnTo>
                    <a:pt x="867894" y="651318"/>
                  </a:lnTo>
                  <a:lnTo>
                    <a:pt x="875419" y="645354"/>
                  </a:lnTo>
                  <a:lnTo>
                    <a:pt x="882547" y="639787"/>
                  </a:lnTo>
                  <a:lnTo>
                    <a:pt x="890864" y="635413"/>
                  </a:lnTo>
                  <a:lnTo>
                    <a:pt x="899577" y="631835"/>
                  </a:lnTo>
                  <a:lnTo>
                    <a:pt x="909082" y="629449"/>
                  </a:lnTo>
                  <a:lnTo>
                    <a:pt x="913439" y="627858"/>
                  </a:lnTo>
                  <a:lnTo>
                    <a:pt x="918191" y="627461"/>
                  </a:lnTo>
                  <a:lnTo>
                    <a:pt x="922944" y="627063"/>
                  </a:lnTo>
                  <a:close/>
                  <a:moveTo>
                    <a:pt x="1650227" y="627063"/>
                  </a:moveTo>
                  <a:lnTo>
                    <a:pt x="1654970" y="627063"/>
                  </a:lnTo>
                  <a:lnTo>
                    <a:pt x="1659712" y="627063"/>
                  </a:lnTo>
                  <a:lnTo>
                    <a:pt x="1659713" y="627063"/>
                  </a:lnTo>
                  <a:lnTo>
                    <a:pt x="2013555" y="627063"/>
                  </a:lnTo>
                  <a:lnTo>
                    <a:pt x="2013556" y="627063"/>
                  </a:lnTo>
                  <a:lnTo>
                    <a:pt x="2018705" y="627063"/>
                  </a:lnTo>
                  <a:lnTo>
                    <a:pt x="2023457" y="627063"/>
                  </a:lnTo>
                  <a:lnTo>
                    <a:pt x="2028210" y="627461"/>
                  </a:lnTo>
                  <a:lnTo>
                    <a:pt x="2032566" y="627858"/>
                  </a:lnTo>
                  <a:lnTo>
                    <a:pt x="2037319" y="629449"/>
                  </a:lnTo>
                  <a:lnTo>
                    <a:pt x="2046824" y="631834"/>
                  </a:lnTo>
                  <a:lnTo>
                    <a:pt x="2055141" y="635413"/>
                  </a:lnTo>
                  <a:lnTo>
                    <a:pt x="2063458" y="639787"/>
                  </a:lnTo>
                  <a:lnTo>
                    <a:pt x="2071378" y="645353"/>
                  </a:lnTo>
                  <a:lnTo>
                    <a:pt x="2078507" y="651318"/>
                  </a:lnTo>
                  <a:lnTo>
                    <a:pt x="2085240" y="658475"/>
                  </a:lnTo>
                  <a:lnTo>
                    <a:pt x="2091181" y="666029"/>
                  </a:lnTo>
                  <a:lnTo>
                    <a:pt x="2096725" y="673584"/>
                  </a:lnTo>
                  <a:lnTo>
                    <a:pt x="2101478" y="682729"/>
                  </a:lnTo>
                  <a:lnTo>
                    <a:pt x="2105438" y="692272"/>
                  </a:lnTo>
                  <a:lnTo>
                    <a:pt x="2109003" y="701815"/>
                  </a:lnTo>
                  <a:lnTo>
                    <a:pt x="2110983" y="712153"/>
                  </a:lnTo>
                  <a:lnTo>
                    <a:pt x="2112567" y="722491"/>
                  </a:lnTo>
                  <a:lnTo>
                    <a:pt x="2112963" y="733624"/>
                  </a:lnTo>
                  <a:lnTo>
                    <a:pt x="2112567" y="743962"/>
                  </a:lnTo>
                  <a:lnTo>
                    <a:pt x="2110983" y="754698"/>
                  </a:lnTo>
                  <a:lnTo>
                    <a:pt x="2109003" y="765036"/>
                  </a:lnTo>
                  <a:lnTo>
                    <a:pt x="2105438" y="774976"/>
                  </a:lnTo>
                  <a:lnTo>
                    <a:pt x="2101478" y="784122"/>
                  </a:lnTo>
                  <a:lnTo>
                    <a:pt x="2096725" y="792869"/>
                  </a:lnTo>
                  <a:lnTo>
                    <a:pt x="2091181" y="801219"/>
                  </a:lnTo>
                  <a:lnTo>
                    <a:pt x="2085240" y="808774"/>
                  </a:lnTo>
                  <a:lnTo>
                    <a:pt x="2078507" y="815533"/>
                  </a:lnTo>
                  <a:lnTo>
                    <a:pt x="2071378" y="821498"/>
                  </a:lnTo>
                  <a:lnTo>
                    <a:pt x="2063458" y="826667"/>
                  </a:lnTo>
                  <a:lnTo>
                    <a:pt x="2055141" y="831438"/>
                  </a:lnTo>
                  <a:lnTo>
                    <a:pt x="2046824" y="835017"/>
                  </a:lnTo>
                  <a:lnTo>
                    <a:pt x="2037319" y="837800"/>
                  </a:lnTo>
                  <a:lnTo>
                    <a:pt x="2032566" y="838595"/>
                  </a:lnTo>
                  <a:lnTo>
                    <a:pt x="2028210" y="838993"/>
                  </a:lnTo>
                  <a:lnTo>
                    <a:pt x="2023457" y="839390"/>
                  </a:lnTo>
                  <a:lnTo>
                    <a:pt x="2018705" y="839788"/>
                  </a:lnTo>
                  <a:lnTo>
                    <a:pt x="2013556" y="839390"/>
                  </a:lnTo>
                  <a:lnTo>
                    <a:pt x="2008407" y="838993"/>
                  </a:lnTo>
                  <a:lnTo>
                    <a:pt x="2004051" y="838595"/>
                  </a:lnTo>
                  <a:lnTo>
                    <a:pt x="1999298" y="837800"/>
                  </a:lnTo>
                  <a:lnTo>
                    <a:pt x="1990189" y="835017"/>
                  </a:lnTo>
                  <a:lnTo>
                    <a:pt x="1981872" y="831438"/>
                  </a:lnTo>
                  <a:lnTo>
                    <a:pt x="1973556" y="826667"/>
                  </a:lnTo>
                  <a:lnTo>
                    <a:pt x="1965635" y="821498"/>
                  </a:lnTo>
                  <a:lnTo>
                    <a:pt x="1958110" y="815533"/>
                  </a:lnTo>
                  <a:lnTo>
                    <a:pt x="1951773" y="808774"/>
                  </a:lnTo>
                  <a:lnTo>
                    <a:pt x="1946276" y="802221"/>
                  </a:lnTo>
                  <a:lnTo>
                    <a:pt x="1946276" y="1749822"/>
                  </a:lnTo>
                  <a:lnTo>
                    <a:pt x="1946276" y="1754982"/>
                  </a:lnTo>
                  <a:lnTo>
                    <a:pt x="1945481" y="1760141"/>
                  </a:lnTo>
                  <a:lnTo>
                    <a:pt x="1944686" y="1764904"/>
                  </a:lnTo>
                  <a:lnTo>
                    <a:pt x="1943095" y="1769666"/>
                  </a:lnTo>
                  <a:lnTo>
                    <a:pt x="1941107" y="1774825"/>
                  </a:lnTo>
                  <a:lnTo>
                    <a:pt x="1939119" y="1778794"/>
                  </a:lnTo>
                  <a:lnTo>
                    <a:pt x="1936336" y="1783160"/>
                  </a:lnTo>
                  <a:lnTo>
                    <a:pt x="1933156" y="1786732"/>
                  </a:lnTo>
                  <a:lnTo>
                    <a:pt x="1930372" y="1789907"/>
                  </a:lnTo>
                  <a:lnTo>
                    <a:pt x="1926794" y="1793082"/>
                  </a:lnTo>
                  <a:lnTo>
                    <a:pt x="1923216" y="1795860"/>
                  </a:lnTo>
                  <a:lnTo>
                    <a:pt x="1919240" y="1797844"/>
                  </a:lnTo>
                  <a:lnTo>
                    <a:pt x="1914866" y="1799828"/>
                  </a:lnTo>
                  <a:lnTo>
                    <a:pt x="1910493" y="1801019"/>
                  </a:lnTo>
                  <a:lnTo>
                    <a:pt x="1906119" y="1801416"/>
                  </a:lnTo>
                  <a:lnTo>
                    <a:pt x="1901746" y="1801813"/>
                  </a:lnTo>
                  <a:lnTo>
                    <a:pt x="1770541" y="1801813"/>
                  </a:lnTo>
                  <a:lnTo>
                    <a:pt x="1766167" y="1801416"/>
                  </a:lnTo>
                  <a:lnTo>
                    <a:pt x="1761794" y="1801019"/>
                  </a:lnTo>
                  <a:lnTo>
                    <a:pt x="1757420" y="1799828"/>
                  </a:lnTo>
                  <a:lnTo>
                    <a:pt x="1753444" y="1797844"/>
                  </a:lnTo>
                  <a:lnTo>
                    <a:pt x="1749468" y="1795860"/>
                  </a:lnTo>
                  <a:lnTo>
                    <a:pt x="1745493" y="1793082"/>
                  </a:lnTo>
                  <a:lnTo>
                    <a:pt x="1741914" y="1789907"/>
                  </a:lnTo>
                  <a:lnTo>
                    <a:pt x="1738734" y="1786732"/>
                  </a:lnTo>
                  <a:lnTo>
                    <a:pt x="1735950" y="1783160"/>
                  </a:lnTo>
                  <a:lnTo>
                    <a:pt x="1733565" y="1778794"/>
                  </a:lnTo>
                  <a:lnTo>
                    <a:pt x="1731179" y="1774825"/>
                  </a:lnTo>
                  <a:lnTo>
                    <a:pt x="1729191" y="1769666"/>
                  </a:lnTo>
                  <a:lnTo>
                    <a:pt x="1727999" y="1764904"/>
                  </a:lnTo>
                  <a:lnTo>
                    <a:pt x="1726408" y="1760141"/>
                  </a:lnTo>
                  <a:lnTo>
                    <a:pt x="1726011" y="1754982"/>
                  </a:lnTo>
                  <a:lnTo>
                    <a:pt x="1725613" y="1749822"/>
                  </a:lnTo>
                  <a:lnTo>
                    <a:pt x="1725613" y="803700"/>
                  </a:lnTo>
                  <a:lnTo>
                    <a:pt x="1721366" y="808774"/>
                  </a:lnTo>
                  <a:lnTo>
                    <a:pt x="1714647" y="815533"/>
                  </a:lnTo>
                  <a:lnTo>
                    <a:pt x="1707928" y="821498"/>
                  </a:lnTo>
                  <a:lnTo>
                    <a:pt x="1700024" y="826667"/>
                  </a:lnTo>
                  <a:lnTo>
                    <a:pt x="1691725" y="831438"/>
                  </a:lnTo>
                  <a:lnTo>
                    <a:pt x="1683030" y="835017"/>
                  </a:lnTo>
                  <a:lnTo>
                    <a:pt x="1673940" y="837800"/>
                  </a:lnTo>
                  <a:lnTo>
                    <a:pt x="1669197" y="838595"/>
                  </a:lnTo>
                  <a:lnTo>
                    <a:pt x="1664455" y="838993"/>
                  </a:lnTo>
                  <a:lnTo>
                    <a:pt x="1659712" y="839390"/>
                  </a:lnTo>
                  <a:lnTo>
                    <a:pt x="1654970" y="839788"/>
                  </a:lnTo>
                  <a:lnTo>
                    <a:pt x="1650227" y="839390"/>
                  </a:lnTo>
                  <a:lnTo>
                    <a:pt x="1645484" y="838993"/>
                  </a:lnTo>
                  <a:lnTo>
                    <a:pt x="1640347" y="838595"/>
                  </a:lnTo>
                  <a:lnTo>
                    <a:pt x="1635604" y="837800"/>
                  </a:lnTo>
                  <a:lnTo>
                    <a:pt x="1626909" y="835017"/>
                  </a:lnTo>
                  <a:lnTo>
                    <a:pt x="1618214" y="831438"/>
                  </a:lnTo>
                  <a:lnTo>
                    <a:pt x="1609915" y="826667"/>
                  </a:lnTo>
                  <a:lnTo>
                    <a:pt x="1602011" y="821498"/>
                  </a:lnTo>
                  <a:lnTo>
                    <a:pt x="1594897" y="815533"/>
                  </a:lnTo>
                  <a:lnTo>
                    <a:pt x="1588178" y="808774"/>
                  </a:lnTo>
                  <a:lnTo>
                    <a:pt x="1581855" y="801219"/>
                  </a:lnTo>
                  <a:lnTo>
                    <a:pt x="1576717" y="792869"/>
                  </a:lnTo>
                  <a:lnTo>
                    <a:pt x="1571974" y="784122"/>
                  </a:lnTo>
                  <a:lnTo>
                    <a:pt x="1568022" y="774976"/>
                  </a:lnTo>
                  <a:lnTo>
                    <a:pt x="1564860" y="765036"/>
                  </a:lnTo>
                  <a:lnTo>
                    <a:pt x="1562094" y="754698"/>
                  </a:lnTo>
                  <a:lnTo>
                    <a:pt x="1560908" y="743962"/>
                  </a:lnTo>
                  <a:lnTo>
                    <a:pt x="1560513" y="733624"/>
                  </a:lnTo>
                  <a:lnTo>
                    <a:pt x="1560908" y="722491"/>
                  </a:lnTo>
                  <a:lnTo>
                    <a:pt x="1562094" y="712153"/>
                  </a:lnTo>
                  <a:lnTo>
                    <a:pt x="1564860" y="701815"/>
                  </a:lnTo>
                  <a:lnTo>
                    <a:pt x="1568022" y="692272"/>
                  </a:lnTo>
                  <a:lnTo>
                    <a:pt x="1571974" y="682729"/>
                  </a:lnTo>
                  <a:lnTo>
                    <a:pt x="1576717" y="673584"/>
                  </a:lnTo>
                  <a:lnTo>
                    <a:pt x="1581855" y="666029"/>
                  </a:lnTo>
                  <a:lnTo>
                    <a:pt x="1588178" y="658475"/>
                  </a:lnTo>
                  <a:lnTo>
                    <a:pt x="1594897" y="651318"/>
                  </a:lnTo>
                  <a:lnTo>
                    <a:pt x="1602011" y="645353"/>
                  </a:lnTo>
                  <a:lnTo>
                    <a:pt x="1609915" y="639787"/>
                  </a:lnTo>
                  <a:lnTo>
                    <a:pt x="1618214" y="635413"/>
                  </a:lnTo>
                  <a:lnTo>
                    <a:pt x="1626909" y="631834"/>
                  </a:lnTo>
                  <a:lnTo>
                    <a:pt x="1635604" y="629449"/>
                  </a:lnTo>
                  <a:lnTo>
                    <a:pt x="1640347" y="627858"/>
                  </a:lnTo>
                  <a:lnTo>
                    <a:pt x="1645484" y="627461"/>
                  </a:lnTo>
                  <a:lnTo>
                    <a:pt x="1650227" y="627063"/>
                  </a:lnTo>
                  <a:close/>
                  <a:moveTo>
                    <a:pt x="1109068" y="0"/>
                  </a:moveTo>
                  <a:lnTo>
                    <a:pt x="1663204" y="293093"/>
                  </a:lnTo>
                  <a:lnTo>
                    <a:pt x="2217738" y="585788"/>
                  </a:lnTo>
                  <a:lnTo>
                    <a:pt x="1109068" y="585788"/>
                  </a:lnTo>
                  <a:lnTo>
                    <a:pt x="0" y="585788"/>
                  </a:lnTo>
                  <a:lnTo>
                    <a:pt x="554534" y="293093"/>
                  </a:lnTo>
                  <a:lnTo>
                    <a:pt x="1109068" y="0"/>
                  </a:lnTo>
                  <a:close/>
                </a:path>
              </a:pathLst>
            </a:custGeom>
            <a:solidFill>
              <a:schemeClr val="accent1"/>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panose="020F0502020204030204" pitchFamily="34" charset="0"/>
                <a:ea typeface="宋体" panose="02010600030101010101" pitchFamily="2" charset="-122"/>
                <a:cs typeface="+mn-cs"/>
              </a:endParaRPr>
            </a:p>
          </p:txBody>
        </p:sp>
      </p:grpSp>
      <p:grpSp>
        <p:nvGrpSpPr>
          <p:cNvPr id="19" name="组合 18"/>
          <p:cNvGrpSpPr/>
          <p:nvPr/>
        </p:nvGrpSpPr>
        <p:grpSpPr>
          <a:xfrm>
            <a:off x="2923655" y="2579874"/>
            <a:ext cx="1693176" cy="1067055"/>
            <a:chOff x="498658" y="3970152"/>
            <a:chExt cx="2257568" cy="1580335"/>
          </a:xfrm>
        </p:grpSpPr>
        <p:sp>
          <p:nvSpPr>
            <p:cNvPr id="20" name="圆角矩形 19"/>
            <p:cNvSpPr/>
            <p:nvPr/>
          </p:nvSpPr>
          <p:spPr>
            <a:xfrm rot="18900000">
              <a:off x="498658" y="4436314"/>
              <a:ext cx="2257568" cy="746074"/>
            </a:xfrm>
            <a:prstGeom prst="roundRect">
              <a:avLst>
                <a:gd name="adj" fmla="val 50000"/>
              </a:avLst>
            </a:prstGeom>
            <a:solidFill>
              <a:schemeClr val="accent2">
                <a:lumMod val="40000"/>
                <a:lumOff val="60000"/>
              </a:schemeClr>
            </a:solidFill>
            <a:ln w="12700" cap="flat" cmpd="sng" algn="ctr">
              <a:solidFill>
                <a:sysClr val="window" lastClr="FFFFFF"/>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ysClr val="window" lastClr="FFFFFF"/>
                </a:solidFill>
                <a:effectLst/>
                <a:uLnTx/>
                <a:uFillTx/>
                <a:latin typeface="Agency FB"/>
                <a:cs typeface="+mn-cs"/>
              </a:endParaRPr>
            </a:p>
          </p:txBody>
        </p:sp>
        <p:grpSp>
          <p:nvGrpSpPr>
            <p:cNvPr id="21" name="组合 20"/>
            <p:cNvGrpSpPr/>
            <p:nvPr/>
          </p:nvGrpSpPr>
          <p:grpSpPr>
            <a:xfrm>
              <a:off x="1841564" y="3970152"/>
              <a:ext cx="623789" cy="625187"/>
              <a:chOff x="798773" y="5020276"/>
              <a:chExt cx="623789" cy="625187"/>
            </a:xfrm>
          </p:grpSpPr>
          <p:sp>
            <p:nvSpPr>
              <p:cNvPr id="24" name="椭圆 23"/>
              <p:cNvSpPr/>
              <p:nvPr/>
            </p:nvSpPr>
            <p:spPr>
              <a:xfrm flipH="1">
                <a:off x="798773" y="5020276"/>
                <a:ext cx="561600" cy="625187"/>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ysClr val="window" lastClr="FFFFFF"/>
                  </a:solidFill>
                  <a:effectLst/>
                  <a:uLnTx/>
                  <a:uFillTx/>
                  <a:latin typeface="Agency FB"/>
                  <a:cs typeface="+mn-cs"/>
                </a:endParaRPr>
              </a:p>
            </p:txBody>
          </p:sp>
          <p:sp>
            <p:nvSpPr>
              <p:cNvPr id="25" name="矩形 24"/>
              <p:cNvSpPr/>
              <p:nvPr/>
            </p:nvSpPr>
            <p:spPr>
              <a:xfrm rot="18900000">
                <a:off x="800168" y="5165984"/>
                <a:ext cx="622394" cy="38745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altLang="zh-CN" sz="1100" b="1" i="0" u="none" strike="noStrike" kern="0" cap="none" spc="0" normalizeH="0" baseline="0" noProof="0" dirty="0">
                    <a:ln>
                      <a:noFill/>
                    </a:ln>
                    <a:solidFill>
                      <a:sysClr val="window" lastClr="FFFFFF"/>
                    </a:solidFill>
                    <a:effectLst/>
                    <a:uLnTx/>
                    <a:uFillTx/>
                    <a:latin typeface="Agency FB" panose="020B0503020202020204" pitchFamily="34" charset="0"/>
                    <a:cs typeface="Arial" pitchFamily="34" charset="0"/>
                  </a:rPr>
                  <a:t>80%</a:t>
                </a:r>
                <a:endParaRPr kumimoji="0" lang="zh-CN" altLang="en-US" sz="1100" b="1" i="0" u="none" strike="noStrike" kern="0" cap="none" spc="0" normalizeH="0" baseline="0" noProof="0" dirty="0">
                  <a:ln>
                    <a:noFill/>
                  </a:ln>
                  <a:solidFill>
                    <a:sysClr val="window" lastClr="FFFFFF"/>
                  </a:solidFill>
                  <a:effectLst/>
                  <a:uLnTx/>
                  <a:uFillTx/>
                  <a:latin typeface="Agency FB" panose="020B0503020202020204" pitchFamily="34" charset="0"/>
                  <a:cs typeface="Arial" pitchFamily="34" charset="0"/>
                </a:endParaRPr>
              </a:p>
            </p:txBody>
          </p:sp>
        </p:grpSp>
        <p:sp>
          <p:nvSpPr>
            <p:cNvPr id="22" name="矩形 21"/>
            <p:cNvSpPr/>
            <p:nvPr/>
          </p:nvSpPr>
          <p:spPr>
            <a:xfrm rot="18900000">
              <a:off x="1033477" y="4659381"/>
              <a:ext cx="1066959" cy="410242"/>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tx1">
                      <a:lumMod val="75000"/>
                      <a:lumOff val="25000"/>
                    </a:schemeClr>
                  </a:solidFill>
                  <a:latin typeface="微软雅黑" pitchFamily="34" charset="-122"/>
                  <a:ea typeface="微软雅黑" pitchFamily="34" charset="-122"/>
                </a:rPr>
                <a:t>添加标题</a:t>
              </a:r>
            </a:p>
          </p:txBody>
        </p:sp>
        <p:sp>
          <p:nvSpPr>
            <p:cNvPr id="23" name="KSO_Shape"/>
            <p:cNvSpPr>
              <a:spLocks/>
            </p:cNvSpPr>
            <p:nvPr/>
          </p:nvSpPr>
          <p:spPr bwMode="auto">
            <a:xfrm>
              <a:off x="900862" y="5247065"/>
              <a:ext cx="373190" cy="303422"/>
            </a:xfrm>
            <a:custGeom>
              <a:avLst/>
              <a:gdLst>
                <a:gd name="T0" fmla="*/ 651924 w 6442393"/>
                <a:gd name="T1" fmla="*/ 577512 h 5234968"/>
                <a:gd name="T2" fmla="*/ 900199 w 6442393"/>
                <a:gd name="T3" fmla="*/ 1116181 h 5234968"/>
                <a:gd name="T4" fmla="*/ 1148473 w 6442393"/>
                <a:gd name="T5" fmla="*/ 577512 h 5234968"/>
                <a:gd name="T6" fmla="*/ 900199 w 6442393"/>
                <a:gd name="T7" fmla="*/ 618930 h 5234968"/>
                <a:gd name="T8" fmla="*/ 1518895 w 6442393"/>
                <a:gd name="T9" fmla="*/ 516204 h 5234968"/>
                <a:gd name="T10" fmla="*/ 1270621 w 6442393"/>
                <a:gd name="T11" fmla="*/ 556920 h 5234968"/>
                <a:gd name="T12" fmla="*/ 1021879 w 6442393"/>
                <a:gd name="T13" fmla="*/ 1095823 h 5234968"/>
                <a:gd name="T14" fmla="*/ 281502 w 6442393"/>
                <a:gd name="T15" fmla="*/ 516204 h 5234968"/>
                <a:gd name="T16" fmla="*/ 778519 w 6442393"/>
                <a:gd name="T17" fmla="*/ 1095823 h 5234968"/>
                <a:gd name="T18" fmla="*/ 529776 w 6442393"/>
                <a:gd name="T19" fmla="*/ 556920 h 5234968"/>
                <a:gd name="T20" fmla="*/ 900199 w 6442393"/>
                <a:gd name="T21" fmla="*/ 253422 h 5234968"/>
                <a:gd name="T22" fmla="*/ 748098 w 6442393"/>
                <a:gd name="T23" fmla="*/ 481338 h 5234968"/>
                <a:gd name="T24" fmla="*/ 900199 w 6442393"/>
                <a:gd name="T25" fmla="*/ 506142 h 5234968"/>
                <a:gd name="T26" fmla="*/ 1052299 w 6442393"/>
                <a:gd name="T27" fmla="*/ 481338 h 5234968"/>
                <a:gd name="T28" fmla="*/ 1382473 w 6442393"/>
                <a:gd name="T29" fmla="*/ 209196 h 5234968"/>
                <a:gd name="T30" fmla="*/ 1237777 w 6442393"/>
                <a:gd name="T31" fmla="*/ 449966 h 5234968"/>
                <a:gd name="T32" fmla="*/ 1236274 w 6442393"/>
                <a:gd name="T33" fmla="*/ 450216 h 5234968"/>
                <a:gd name="T34" fmla="*/ 1236102 w 6442393"/>
                <a:gd name="T35" fmla="*/ 450216 h 5234968"/>
                <a:gd name="T36" fmla="*/ 1236105 w 6442393"/>
                <a:gd name="T37" fmla="*/ 450245 h 5234968"/>
                <a:gd name="T38" fmla="*/ 1236274 w 6442393"/>
                <a:gd name="T39" fmla="*/ 450216 h 5234968"/>
                <a:gd name="T40" fmla="*/ 1237627 w 6442393"/>
                <a:gd name="T41" fmla="*/ 450216 h 5234968"/>
                <a:gd name="T42" fmla="*/ 1237777 w 6442393"/>
                <a:gd name="T43" fmla="*/ 449966 h 5234968"/>
                <a:gd name="T44" fmla="*/ 1535509 w 6442393"/>
                <a:gd name="T45" fmla="*/ 400374 h 5234968"/>
                <a:gd name="T46" fmla="*/ 418158 w 6442393"/>
                <a:gd name="T47" fmla="*/ 209196 h 5234968"/>
                <a:gd name="T48" fmla="*/ 264888 w 6442393"/>
                <a:gd name="T49" fmla="*/ 400374 h 5234968"/>
                <a:gd name="T50" fmla="*/ 562361 w 6442393"/>
                <a:gd name="T51" fmla="*/ 449923 h 5234968"/>
                <a:gd name="T52" fmla="*/ 562536 w 6442393"/>
                <a:gd name="T53" fmla="*/ 450216 h 5234968"/>
                <a:gd name="T54" fmla="*/ 563962 w 6442393"/>
                <a:gd name="T55" fmla="*/ 450216 h 5234968"/>
                <a:gd name="T56" fmla="*/ 563956 w 6442393"/>
                <a:gd name="T57" fmla="*/ 450189 h 5234968"/>
                <a:gd name="T58" fmla="*/ 562361 w 6442393"/>
                <a:gd name="T59" fmla="*/ 449923 h 5234968"/>
                <a:gd name="T60" fmla="*/ 956592 w 6442393"/>
                <a:gd name="T61" fmla="*/ 168714 h 5234968"/>
                <a:gd name="T62" fmla="*/ 1134199 w 6442393"/>
                <a:gd name="T63" fmla="*/ 435240 h 5234968"/>
                <a:gd name="T64" fmla="*/ 1294021 w 6442393"/>
                <a:gd name="T65" fmla="*/ 168714 h 5234968"/>
                <a:gd name="T66" fmla="*/ 506610 w 6442393"/>
                <a:gd name="T67" fmla="*/ 168714 h 5234968"/>
                <a:gd name="T68" fmla="*/ 666432 w 6442393"/>
                <a:gd name="T69" fmla="*/ 435240 h 5234968"/>
                <a:gd name="T70" fmla="*/ 843805 w 6442393"/>
                <a:gd name="T71" fmla="*/ 168714 h 5234968"/>
                <a:gd name="T72" fmla="*/ 337428 w 6442393"/>
                <a:gd name="T73" fmla="*/ 0 h 5234968"/>
                <a:gd name="T74" fmla="*/ 1463203 w 6442393"/>
                <a:gd name="T75" fmla="*/ 0 h 5234968"/>
                <a:gd name="T76" fmla="*/ 1800397 w 6442393"/>
                <a:gd name="T77" fmla="*/ 450216 h 5234968"/>
                <a:gd name="T78" fmla="*/ 900199 w 6442393"/>
                <a:gd name="T79" fmla="*/ 1462969 h 5234968"/>
                <a:gd name="T80" fmla="*/ 0 w 6442393"/>
                <a:gd name="T81" fmla="*/ 450216 h 52349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6442393" h="5234968">
                  <a:moveTo>
                    <a:pt x="2332793" y="2066523"/>
                  </a:moveTo>
                  <a:lnTo>
                    <a:pt x="3221197" y="3994050"/>
                  </a:lnTo>
                  <a:lnTo>
                    <a:pt x="4109600" y="2066523"/>
                  </a:lnTo>
                  <a:lnTo>
                    <a:pt x="3221197" y="2214730"/>
                  </a:lnTo>
                  <a:lnTo>
                    <a:pt x="2332793" y="2066523"/>
                  </a:lnTo>
                  <a:close/>
                  <a:moveTo>
                    <a:pt x="5435089" y="1847143"/>
                  </a:moveTo>
                  <a:lnTo>
                    <a:pt x="4546685" y="1992838"/>
                  </a:lnTo>
                  <a:lnTo>
                    <a:pt x="3656607" y="3921202"/>
                  </a:lnTo>
                  <a:lnTo>
                    <a:pt x="5435089" y="1847143"/>
                  </a:lnTo>
                  <a:close/>
                  <a:moveTo>
                    <a:pt x="1007304" y="1847143"/>
                  </a:moveTo>
                  <a:lnTo>
                    <a:pt x="2785787" y="3921202"/>
                  </a:lnTo>
                  <a:lnTo>
                    <a:pt x="1895708" y="1992838"/>
                  </a:lnTo>
                  <a:lnTo>
                    <a:pt x="1007304" y="1847143"/>
                  </a:lnTo>
                  <a:close/>
                  <a:moveTo>
                    <a:pt x="3221197" y="906825"/>
                  </a:moveTo>
                  <a:lnTo>
                    <a:pt x="2676934" y="1722382"/>
                  </a:lnTo>
                  <a:lnTo>
                    <a:pt x="3221197" y="1811138"/>
                  </a:lnTo>
                  <a:lnTo>
                    <a:pt x="3765459" y="1722382"/>
                  </a:lnTo>
                  <a:lnTo>
                    <a:pt x="3221197" y="906825"/>
                  </a:lnTo>
                  <a:close/>
                  <a:moveTo>
                    <a:pt x="4946927" y="748570"/>
                  </a:moveTo>
                  <a:lnTo>
                    <a:pt x="4429161" y="1610121"/>
                  </a:lnTo>
                  <a:lnTo>
                    <a:pt x="4423781" y="1611017"/>
                  </a:lnTo>
                  <a:lnTo>
                    <a:pt x="4423167" y="1611017"/>
                  </a:lnTo>
                  <a:lnTo>
                    <a:pt x="4423178" y="1611118"/>
                  </a:lnTo>
                  <a:lnTo>
                    <a:pt x="4423781" y="1611017"/>
                  </a:lnTo>
                  <a:lnTo>
                    <a:pt x="4428622" y="1611017"/>
                  </a:lnTo>
                  <a:lnTo>
                    <a:pt x="4429161" y="1610121"/>
                  </a:lnTo>
                  <a:lnTo>
                    <a:pt x="5494539" y="1432667"/>
                  </a:lnTo>
                  <a:lnTo>
                    <a:pt x="4946927" y="748570"/>
                  </a:lnTo>
                  <a:close/>
                  <a:moveTo>
                    <a:pt x="1496303" y="748570"/>
                  </a:moveTo>
                  <a:lnTo>
                    <a:pt x="947854" y="1432667"/>
                  </a:lnTo>
                  <a:lnTo>
                    <a:pt x="2012305" y="1609967"/>
                  </a:lnTo>
                  <a:lnTo>
                    <a:pt x="2012934" y="1611017"/>
                  </a:lnTo>
                  <a:lnTo>
                    <a:pt x="2018036" y="1611017"/>
                  </a:lnTo>
                  <a:lnTo>
                    <a:pt x="2018015" y="1610918"/>
                  </a:lnTo>
                  <a:lnTo>
                    <a:pt x="2012305" y="1609967"/>
                  </a:lnTo>
                  <a:lnTo>
                    <a:pt x="1496303" y="748570"/>
                  </a:lnTo>
                  <a:close/>
                  <a:moveTo>
                    <a:pt x="3422992" y="603713"/>
                  </a:moveTo>
                  <a:lnTo>
                    <a:pt x="4058524" y="1557428"/>
                  </a:lnTo>
                  <a:lnTo>
                    <a:pt x="4630418" y="603713"/>
                  </a:lnTo>
                  <a:lnTo>
                    <a:pt x="3422992" y="603713"/>
                  </a:lnTo>
                  <a:close/>
                  <a:moveTo>
                    <a:pt x="1812813" y="603713"/>
                  </a:moveTo>
                  <a:lnTo>
                    <a:pt x="2384707" y="1557428"/>
                  </a:lnTo>
                  <a:lnTo>
                    <a:pt x="3019401" y="603713"/>
                  </a:lnTo>
                  <a:lnTo>
                    <a:pt x="1812813" y="603713"/>
                  </a:lnTo>
                  <a:close/>
                  <a:moveTo>
                    <a:pt x="1207426" y="0"/>
                  </a:moveTo>
                  <a:lnTo>
                    <a:pt x="5235805" y="0"/>
                  </a:lnTo>
                  <a:lnTo>
                    <a:pt x="6442393" y="1611017"/>
                  </a:lnTo>
                  <a:lnTo>
                    <a:pt x="3221197" y="5234968"/>
                  </a:lnTo>
                  <a:lnTo>
                    <a:pt x="0" y="1611017"/>
                  </a:lnTo>
                  <a:lnTo>
                    <a:pt x="1207426" y="0"/>
                  </a:lnTo>
                  <a:close/>
                </a:path>
              </a:pathLst>
            </a:custGeom>
            <a:solidFill>
              <a:schemeClr val="accent2"/>
            </a:solidFill>
            <a:ln>
              <a:noFill/>
            </a:ln>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panose="020F0502020204030204" pitchFamily="34" charset="0"/>
                <a:ea typeface="宋体" panose="02010600030101010101" pitchFamily="2" charset="-122"/>
                <a:cs typeface="+mn-cs"/>
              </a:endParaRPr>
            </a:p>
          </p:txBody>
        </p:sp>
      </p:grpSp>
      <p:sp>
        <p:nvSpPr>
          <p:cNvPr id="26" name="任意多边形 25"/>
          <p:cNvSpPr/>
          <p:nvPr/>
        </p:nvSpPr>
        <p:spPr>
          <a:xfrm rot="2250102">
            <a:off x="2262891" y="2597108"/>
            <a:ext cx="4423777" cy="863553"/>
          </a:xfrm>
          <a:custGeom>
            <a:avLst/>
            <a:gdLst>
              <a:gd name="connsiteX0" fmla="*/ 0 w 5390588"/>
              <a:gd name="connsiteY0" fmla="*/ 203650 h 1278942"/>
              <a:gd name="connsiteX1" fmla="*/ 529391 w 5390588"/>
              <a:gd name="connsiteY1" fmla="*/ 203650 h 1278942"/>
              <a:gd name="connsiteX2" fmla="*/ 529391 w 5390588"/>
              <a:gd name="connsiteY2" fmla="*/ 206916 h 1278942"/>
              <a:gd name="connsiteX3" fmla="*/ 666642 w 5390588"/>
              <a:gd name="connsiteY3" fmla="*/ 207797 h 1278942"/>
              <a:gd name="connsiteX4" fmla="*/ 829333 w 5390588"/>
              <a:gd name="connsiteY4" fmla="*/ 372586 h 1278942"/>
              <a:gd name="connsiteX5" fmla="*/ 823477 w 5390588"/>
              <a:gd name="connsiteY5" fmla="*/ 529189 h 1278942"/>
              <a:gd name="connsiteX6" fmla="*/ 1039160 w 5390588"/>
              <a:gd name="connsiteY6" fmla="*/ 892787 h 1278942"/>
              <a:gd name="connsiteX7" fmla="*/ 1590345 w 5390588"/>
              <a:gd name="connsiteY7" fmla="*/ 935139 h 1278942"/>
              <a:gd name="connsiteX8" fmla="*/ 1874201 w 5390588"/>
              <a:gd name="connsiteY8" fmla="*/ 537589 h 1278942"/>
              <a:gd name="connsiteX9" fmla="*/ 1877625 w 5390588"/>
              <a:gd name="connsiteY9" fmla="*/ 489658 h 1278942"/>
              <a:gd name="connsiteX10" fmla="*/ 1876158 w 5390588"/>
              <a:gd name="connsiteY10" fmla="*/ 489476 h 1278942"/>
              <a:gd name="connsiteX11" fmla="*/ 1878497 w 5390588"/>
              <a:gd name="connsiteY11" fmla="*/ 477447 h 1278942"/>
              <a:gd name="connsiteX12" fmla="*/ 1879461 w 5390588"/>
              <a:gd name="connsiteY12" fmla="*/ 463957 h 1278942"/>
              <a:gd name="connsiteX13" fmla="*/ 1881121 w 5390588"/>
              <a:gd name="connsiteY13" fmla="*/ 463960 h 1278942"/>
              <a:gd name="connsiteX14" fmla="*/ 1890813 w 5390588"/>
              <a:gd name="connsiteY14" fmla="*/ 414129 h 1278942"/>
              <a:gd name="connsiteX15" fmla="*/ 2231559 w 5390588"/>
              <a:gd name="connsiteY15" fmla="*/ 36516 h 1278942"/>
              <a:gd name="connsiteX16" fmla="*/ 2798190 w 5390588"/>
              <a:gd name="connsiteY16" fmla="*/ 138559 h 1278942"/>
              <a:gd name="connsiteX17" fmla="*/ 2985795 w 5390588"/>
              <a:gd name="connsiteY17" fmla="*/ 611320 h 1278942"/>
              <a:gd name="connsiteX18" fmla="*/ 2973287 w 5390588"/>
              <a:gd name="connsiteY18" fmla="*/ 686789 h 1278942"/>
              <a:gd name="connsiteX19" fmla="*/ 2971841 w 5390588"/>
              <a:gd name="connsiteY19" fmla="*/ 743454 h 1278942"/>
              <a:gd name="connsiteX20" fmla="*/ 3206765 w 5390588"/>
              <a:gd name="connsiteY20" fmla="*/ 1161349 h 1278942"/>
              <a:gd name="connsiteX21" fmla="*/ 3748785 w 5390588"/>
              <a:gd name="connsiteY21" fmla="*/ 1189539 h 1278942"/>
              <a:gd name="connsiteX22" fmla="*/ 4025791 w 5390588"/>
              <a:gd name="connsiteY22" fmla="*/ 798268 h 1278942"/>
              <a:gd name="connsiteX23" fmla="*/ 4030339 w 5390588"/>
              <a:gd name="connsiteY23" fmla="*/ 740379 h 1278942"/>
              <a:gd name="connsiteX24" fmla="*/ 4025977 w 5390588"/>
              <a:gd name="connsiteY24" fmla="*/ 739554 h 1278942"/>
              <a:gd name="connsiteX25" fmla="*/ 4232166 w 5390588"/>
              <a:gd name="connsiteY25" fmla="*/ 402536 h 1278942"/>
              <a:gd name="connsiteX26" fmla="*/ 4609810 w 5390588"/>
              <a:gd name="connsiteY26" fmla="*/ 286427 h 1278942"/>
              <a:gd name="connsiteX27" fmla="*/ 5115824 w 5390588"/>
              <a:gd name="connsiteY27" fmla="*/ 707333 h 1278942"/>
              <a:gd name="connsiteX28" fmla="*/ 5131067 w 5390588"/>
              <a:gd name="connsiteY28" fmla="*/ 806333 h 1278942"/>
              <a:gd name="connsiteX29" fmla="*/ 5135113 w 5390588"/>
              <a:gd name="connsiteY29" fmla="*/ 806564 h 1278942"/>
              <a:gd name="connsiteX30" fmla="*/ 5126192 w 5390588"/>
              <a:gd name="connsiteY30" fmla="*/ 913040 h 1278942"/>
              <a:gd name="connsiteX31" fmla="*/ 5236410 w 5390588"/>
              <a:gd name="connsiteY31" fmla="*/ 1043417 h 1278942"/>
              <a:gd name="connsiteX32" fmla="*/ 5390588 w 5390588"/>
              <a:gd name="connsiteY32" fmla="*/ 1056335 h 1278942"/>
              <a:gd name="connsiteX33" fmla="*/ 5388416 w 5390588"/>
              <a:gd name="connsiteY33" fmla="*/ 1096439 h 1278942"/>
              <a:gd name="connsiteX34" fmla="*/ 5237261 w 5390588"/>
              <a:gd name="connsiteY34" fmla="*/ 1083708 h 1278942"/>
              <a:gd name="connsiteX35" fmla="*/ 5087837 w 5390588"/>
              <a:gd name="connsiteY35" fmla="*/ 906801 h 1278942"/>
              <a:gd name="connsiteX36" fmla="*/ 5096462 w 5390588"/>
              <a:gd name="connsiteY36" fmla="*/ 804356 h 1278942"/>
              <a:gd name="connsiteX37" fmla="*/ 5098635 w 5390588"/>
              <a:gd name="connsiteY37" fmla="*/ 804481 h 1278942"/>
              <a:gd name="connsiteX38" fmla="*/ 5084876 w 5390588"/>
              <a:gd name="connsiteY38" fmla="*/ 715118 h 1278942"/>
              <a:gd name="connsiteX39" fmla="*/ 4607786 w 5390588"/>
              <a:gd name="connsiteY39" fmla="*/ 318272 h 1278942"/>
              <a:gd name="connsiteX40" fmla="*/ 4084307 w 5390588"/>
              <a:gd name="connsiteY40" fmla="*/ 651549 h 1278942"/>
              <a:gd name="connsiteX41" fmla="*/ 4058397 w 5390588"/>
              <a:gd name="connsiteY41" fmla="*/ 741768 h 1278942"/>
              <a:gd name="connsiteX42" fmla="*/ 4053635 w 5390588"/>
              <a:gd name="connsiteY42" fmla="*/ 802385 h 1278942"/>
              <a:gd name="connsiteX43" fmla="*/ 3761921 w 5390588"/>
              <a:gd name="connsiteY43" fmla="*/ 1214432 h 1278942"/>
              <a:gd name="connsiteX44" fmla="*/ 3191121 w 5390588"/>
              <a:gd name="connsiteY44" fmla="*/ 1184745 h 1278942"/>
              <a:gd name="connsiteX45" fmla="*/ 2945665 w 5390588"/>
              <a:gd name="connsiteY45" fmla="*/ 668562 h 1278942"/>
              <a:gd name="connsiteX46" fmla="*/ 2947591 w 5390588"/>
              <a:gd name="connsiteY46" fmla="*/ 668744 h 1278942"/>
              <a:gd name="connsiteX47" fmla="*/ 2957555 w 5390588"/>
              <a:gd name="connsiteY47" fmla="*/ 608620 h 1278942"/>
              <a:gd name="connsiteX48" fmla="*/ 2779484 w 5390588"/>
              <a:gd name="connsiteY48" fmla="*/ 159884 h 1278942"/>
              <a:gd name="connsiteX49" fmla="*/ 2241650 w 5390588"/>
              <a:gd name="connsiteY49" fmla="*/ 63029 h 1278942"/>
              <a:gd name="connsiteX50" fmla="*/ 1918221 w 5390588"/>
              <a:gd name="connsiteY50" fmla="*/ 421451 h 1278942"/>
              <a:gd name="connsiteX51" fmla="*/ 1906250 w 5390588"/>
              <a:gd name="connsiteY51" fmla="*/ 482996 h 1278942"/>
              <a:gd name="connsiteX52" fmla="*/ 1902067 w 5390588"/>
              <a:gd name="connsiteY52" fmla="*/ 541550 h 1278942"/>
              <a:gd name="connsiteX53" fmla="*/ 1603140 w 5390588"/>
              <a:gd name="connsiteY53" fmla="*/ 960209 h 1278942"/>
              <a:gd name="connsiteX54" fmla="*/ 1022686 w 5390588"/>
              <a:gd name="connsiteY54" fmla="*/ 915607 h 1278942"/>
              <a:gd name="connsiteX55" fmla="*/ 795552 w 5390588"/>
              <a:gd name="connsiteY55" fmla="*/ 532703 h 1278942"/>
              <a:gd name="connsiteX56" fmla="*/ 792356 w 5390588"/>
              <a:gd name="connsiteY56" fmla="*/ 476139 h 1278942"/>
              <a:gd name="connsiteX57" fmla="*/ 789967 w 5390588"/>
              <a:gd name="connsiteY57" fmla="*/ 476188 h 1278942"/>
              <a:gd name="connsiteX58" fmla="*/ 790607 w 5390588"/>
              <a:gd name="connsiteY58" fmla="*/ 369340 h 1278942"/>
              <a:gd name="connsiteX59" fmla="*/ 670615 w 5390588"/>
              <a:gd name="connsiteY59" fmla="*/ 247901 h 1278942"/>
              <a:gd name="connsiteX60" fmla="*/ 529391 w 5390588"/>
              <a:gd name="connsiteY60" fmla="*/ 247056 h 1278942"/>
              <a:gd name="connsiteX61" fmla="*/ 529391 w 5390588"/>
              <a:gd name="connsiteY61" fmla="*/ 252293 h 1278942"/>
              <a:gd name="connsiteX62" fmla="*/ 0 w 5390588"/>
              <a:gd name="connsiteY62" fmla="*/ 252293 h 1278942"/>
              <a:gd name="connsiteX0" fmla="*/ 0 w 5390588"/>
              <a:gd name="connsiteY0" fmla="*/ 203650 h 1278942"/>
              <a:gd name="connsiteX1" fmla="*/ 529391 w 5390588"/>
              <a:gd name="connsiteY1" fmla="*/ 203650 h 1278942"/>
              <a:gd name="connsiteX2" fmla="*/ 529391 w 5390588"/>
              <a:gd name="connsiteY2" fmla="*/ 206916 h 1278942"/>
              <a:gd name="connsiteX3" fmla="*/ 666642 w 5390588"/>
              <a:gd name="connsiteY3" fmla="*/ 207797 h 1278942"/>
              <a:gd name="connsiteX4" fmla="*/ 829333 w 5390588"/>
              <a:gd name="connsiteY4" fmla="*/ 372586 h 1278942"/>
              <a:gd name="connsiteX5" fmla="*/ 823477 w 5390588"/>
              <a:gd name="connsiteY5" fmla="*/ 529189 h 1278942"/>
              <a:gd name="connsiteX6" fmla="*/ 1039160 w 5390588"/>
              <a:gd name="connsiteY6" fmla="*/ 892787 h 1278942"/>
              <a:gd name="connsiteX7" fmla="*/ 1590345 w 5390588"/>
              <a:gd name="connsiteY7" fmla="*/ 935139 h 1278942"/>
              <a:gd name="connsiteX8" fmla="*/ 1874201 w 5390588"/>
              <a:gd name="connsiteY8" fmla="*/ 537589 h 1278942"/>
              <a:gd name="connsiteX9" fmla="*/ 1877625 w 5390588"/>
              <a:gd name="connsiteY9" fmla="*/ 489658 h 1278942"/>
              <a:gd name="connsiteX10" fmla="*/ 1876158 w 5390588"/>
              <a:gd name="connsiteY10" fmla="*/ 489476 h 1278942"/>
              <a:gd name="connsiteX11" fmla="*/ 1878497 w 5390588"/>
              <a:gd name="connsiteY11" fmla="*/ 477447 h 1278942"/>
              <a:gd name="connsiteX12" fmla="*/ 1879461 w 5390588"/>
              <a:gd name="connsiteY12" fmla="*/ 463957 h 1278942"/>
              <a:gd name="connsiteX13" fmla="*/ 1881121 w 5390588"/>
              <a:gd name="connsiteY13" fmla="*/ 463960 h 1278942"/>
              <a:gd name="connsiteX14" fmla="*/ 1890813 w 5390588"/>
              <a:gd name="connsiteY14" fmla="*/ 414129 h 1278942"/>
              <a:gd name="connsiteX15" fmla="*/ 2231559 w 5390588"/>
              <a:gd name="connsiteY15" fmla="*/ 36516 h 1278942"/>
              <a:gd name="connsiteX16" fmla="*/ 2798190 w 5390588"/>
              <a:gd name="connsiteY16" fmla="*/ 138559 h 1278942"/>
              <a:gd name="connsiteX17" fmla="*/ 2985795 w 5390588"/>
              <a:gd name="connsiteY17" fmla="*/ 611320 h 1278942"/>
              <a:gd name="connsiteX18" fmla="*/ 2973287 w 5390588"/>
              <a:gd name="connsiteY18" fmla="*/ 686789 h 1278942"/>
              <a:gd name="connsiteX19" fmla="*/ 2971841 w 5390588"/>
              <a:gd name="connsiteY19" fmla="*/ 743454 h 1278942"/>
              <a:gd name="connsiteX20" fmla="*/ 3206765 w 5390588"/>
              <a:gd name="connsiteY20" fmla="*/ 1161349 h 1278942"/>
              <a:gd name="connsiteX21" fmla="*/ 3748785 w 5390588"/>
              <a:gd name="connsiteY21" fmla="*/ 1189539 h 1278942"/>
              <a:gd name="connsiteX22" fmla="*/ 4025791 w 5390588"/>
              <a:gd name="connsiteY22" fmla="*/ 798268 h 1278942"/>
              <a:gd name="connsiteX23" fmla="*/ 4030339 w 5390588"/>
              <a:gd name="connsiteY23" fmla="*/ 740379 h 1278942"/>
              <a:gd name="connsiteX24" fmla="*/ 4025977 w 5390588"/>
              <a:gd name="connsiteY24" fmla="*/ 739554 h 1278942"/>
              <a:gd name="connsiteX25" fmla="*/ 4232166 w 5390588"/>
              <a:gd name="connsiteY25" fmla="*/ 402536 h 1278942"/>
              <a:gd name="connsiteX26" fmla="*/ 4609810 w 5390588"/>
              <a:gd name="connsiteY26" fmla="*/ 286427 h 1278942"/>
              <a:gd name="connsiteX27" fmla="*/ 5115824 w 5390588"/>
              <a:gd name="connsiteY27" fmla="*/ 707333 h 1278942"/>
              <a:gd name="connsiteX28" fmla="*/ 5131067 w 5390588"/>
              <a:gd name="connsiteY28" fmla="*/ 806333 h 1278942"/>
              <a:gd name="connsiteX29" fmla="*/ 5135113 w 5390588"/>
              <a:gd name="connsiteY29" fmla="*/ 806564 h 1278942"/>
              <a:gd name="connsiteX30" fmla="*/ 5126192 w 5390588"/>
              <a:gd name="connsiteY30" fmla="*/ 913040 h 1278942"/>
              <a:gd name="connsiteX31" fmla="*/ 5236410 w 5390588"/>
              <a:gd name="connsiteY31" fmla="*/ 1043417 h 1278942"/>
              <a:gd name="connsiteX32" fmla="*/ 5390588 w 5390588"/>
              <a:gd name="connsiteY32" fmla="*/ 1056335 h 1278942"/>
              <a:gd name="connsiteX33" fmla="*/ 5388416 w 5390588"/>
              <a:gd name="connsiteY33" fmla="*/ 1096439 h 1278942"/>
              <a:gd name="connsiteX34" fmla="*/ 5237261 w 5390588"/>
              <a:gd name="connsiteY34" fmla="*/ 1083708 h 1278942"/>
              <a:gd name="connsiteX35" fmla="*/ 5087837 w 5390588"/>
              <a:gd name="connsiteY35" fmla="*/ 906801 h 1278942"/>
              <a:gd name="connsiteX36" fmla="*/ 5096462 w 5390588"/>
              <a:gd name="connsiteY36" fmla="*/ 804356 h 1278942"/>
              <a:gd name="connsiteX37" fmla="*/ 5098635 w 5390588"/>
              <a:gd name="connsiteY37" fmla="*/ 804481 h 1278942"/>
              <a:gd name="connsiteX38" fmla="*/ 5084876 w 5390588"/>
              <a:gd name="connsiteY38" fmla="*/ 715118 h 1278942"/>
              <a:gd name="connsiteX39" fmla="*/ 4607786 w 5390588"/>
              <a:gd name="connsiteY39" fmla="*/ 318272 h 1278942"/>
              <a:gd name="connsiteX40" fmla="*/ 4084307 w 5390588"/>
              <a:gd name="connsiteY40" fmla="*/ 651549 h 1278942"/>
              <a:gd name="connsiteX41" fmla="*/ 4058397 w 5390588"/>
              <a:gd name="connsiteY41" fmla="*/ 741768 h 1278942"/>
              <a:gd name="connsiteX42" fmla="*/ 4053635 w 5390588"/>
              <a:gd name="connsiteY42" fmla="*/ 802385 h 1278942"/>
              <a:gd name="connsiteX43" fmla="*/ 3761921 w 5390588"/>
              <a:gd name="connsiteY43" fmla="*/ 1214432 h 1278942"/>
              <a:gd name="connsiteX44" fmla="*/ 3191121 w 5390588"/>
              <a:gd name="connsiteY44" fmla="*/ 1184745 h 1278942"/>
              <a:gd name="connsiteX45" fmla="*/ 2945665 w 5390588"/>
              <a:gd name="connsiteY45" fmla="*/ 668562 h 1278942"/>
              <a:gd name="connsiteX46" fmla="*/ 2947591 w 5390588"/>
              <a:gd name="connsiteY46" fmla="*/ 668744 h 1278942"/>
              <a:gd name="connsiteX47" fmla="*/ 2957555 w 5390588"/>
              <a:gd name="connsiteY47" fmla="*/ 608620 h 1278942"/>
              <a:gd name="connsiteX48" fmla="*/ 2779484 w 5390588"/>
              <a:gd name="connsiteY48" fmla="*/ 159884 h 1278942"/>
              <a:gd name="connsiteX49" fmla="*/ 2241650 w 5390588"/>
              <a:gd name="connsiteY49" fmla="*/ 63029 h 1278942"/>
              <a:gd name="connsiteX50" fmla="*/ 1918221 w 5390588"/>
              <a:gd name="connsiteY50" fmla="*/ 421451 h 1278942"/>
              <a:gd name="connsiteX51" fmla="*/ 1906250 w 5390588"/>
              <a:gd name="connsiteY51" fmla="*/ 482996 h 1278942"/>
              <a:gd name="connsiteX52" fmla="*/ 1902067 w 5390588"/>
              <a:gd name="connsiteY52" fmla="*/ 541550 h 1278942"/>
              <a:gd name="connsiteX53" fmla="*/ 1603140 w 5390588"/>
              <a:gd name="connsiteY53" fmla="*/ 960209 h 1278942"/>
              <a:gd name="connsiteX54" fmla="*/ 1022686 w 5390588"/>
              <a:gd name="connsiteY54" fmla="*/ 915607 h 1278942"/>
              <a:gd name="connsiteX55" fmla="*/ 795552 w 5390588"/>
              <a:gd name="connsiteY55" fmla="*/ 532703 h 1278942"/>
              <a:gd name="connsiteX56" fmla="*/ 792356 w 5390588"/>
              <a:gd name="connsiteY56" fmla="*/ 476139 h 1278942"/>
              <a:gd name="connsiteX57" fmla="*/ 789967 w 5390588"/>
              <a:gd name="connsiteY57" fmla="*/ 476188 h 1278942"/>
              <a:gd name="connsiteX58" fmla="*/ 790607 w 5390588"/>
              <a:gd name="connsiteY58" fmla="*/ 369340 h 1278942"/>
              <a:gd name="connsiteX59" fmla="*/ 670615 w 5390588"/>
              <a:gd name="connsiteY59" fmla="*/ 247901 h 1278942"/>
              <a:gd name="connsiteX60" fmla="*/ 529391 w 5390588"/>
              <a:gd name="connsiteY60" fmla="*/ 247056 h 1278942"/>
              <a:gd name="connsiteX61" fmla="*/ 0 w 5390588"/>
              <a:gd name="connsiteY61" fmla="*/ 252293 h 1278942"/>
              <a:gd name="connsiteX62" fmla="*/ 0 w 5390588"/>
              <a:gd name="connsiteY62" fmla="*/ 203650 h 1278942"/>
              <a:gd name="connsiteX0" fmla="*/ 0 w 5390588"/>
              <a:gd name="connsiteY0" fmla="*/ 203650 h 1278942"/>
              <a:gd name="connsiteX1" fmla="*/ 529391 w 5390588"/>
              <a:gd name="connsiteY1" fmla="*/ 203650 h 1278942"/>
              <a:gd name="connsiteX2" fmla="*/ 529391 w 5390588"/>
              <a:gd name="connsiteY2" fmla="*/ 206916 h 1278942"/>
              <a:gd name="connsiteX3" fmla="*/ 666642 w 5390588"/>
              <a:gd name="connsiteY3" fmla="*/ 207797 h 1278942"/>
              <a:gd name="connsiteX4" fmla="*/ 829333 w 5390588"/>
              <a:gd name="connsiteY4" fmla="*/ 372586 h 1278942"/>
              <a:gd name="connsiteX5" fmla="*/ 823477 w 5390588"/>
              <a:gd name="connsiteY5" fmla="*/ 529189 h 1278942"/>
              <a:gd name="connsiteX6" fmla="*/ 1039160 w 5390588"/>
              <a:gd name="connsiteY6" fmla="*/ 892787 h 1278942"/>
              <a:gd name="connsiteX7" fmla="*/ 1590345 w 5390588"/>
              <a:gd name="connsiteY7" fmla="*/ 935139 h 1278942"/>
              <a:gd name="connsiteX8" fmla="*/ 1874201 w 5390588"/>
              <a:gd name="connsiteY8" fmla="*/ 537589 h 1278942"/>
              <a:gd name="connsiteX9" fmla="*/ 1877625 w 5390588"/>
              <a:gd name="connsiteY9" fmla="*/ 489658 h 1278942"/>
              <a:gd name="connsiteX10" fmla="*/ 1876158 w 5390588"/>
              <a:gd name="connsiteY10" fmla="*/ 489476 h 1278942"/>
              <a:gd name="connsiteX11" fmla="*/ 1878497 w 5390588"/>
              <a:gd name="connsiteY11" fmla="*/ 477447 h 1278942"/>
              <a:gd name="connsiteX12" fmla="*/ 1879461 w 5390588"/>
              <a:gd name="connsiteY12" fmla="*/ 463957 h 1278942"/>
              <a:gd name="connsiteX13" fmla="*/ 1881121 w 5390588"/>
              <a:gd name="connsiteY13" fmla="*/ 463960 h 1278942"/>
              <a:gd name="connsiteX14" fmla="*/ 1890813 w 5390588"/>
              <a:gd name="connsiteY14" fmla="*/ 414129 h 1278942"/>
              <a:gd name="connsiteX15" fmla="*/ 2231559 w 5390588"/>
              <a:gd name="connsiteY15" fmla="*/ 36516 h 1278942"/>
              <a:gd name="connsiteX16" fmla="*/ 2798190 w 5390588"/>
              <a:gd name="connsiteY16" fmla="*/ 138559 h 1278942"/>
              <a:gd name="connsiteX17" fmla="*/ 2985795 w 5390588"/>
              <a:gd name="connsiteY17" fmla="*/ 611320 h 1278942"/>
              <a:gd name="connsiteX18" fmla="*/ 2973287 w 5390588"/>
              <a:gd name="connsiteY18" fmla="*/ 686789 h 1278942"/>
              <a:gd name="connsiteX19" fmla="*/ 2971841 w 5390588"/>
              <a:gd name="connsiteY19" fmla="*/ 743454 h 1278942"/>
              <a:gd name="connsiteX20" fmla="*/ 3206765 w 5390588"/>
              <a:gd name="connsiteY20" fmla="*/ 1161349 h 1278942"/>
              <a:gd name="connsiteX21" fmla="*/ 3748785 w 5390588"/>
              <a:gd name="connsiteY21" fmla="*/ 1189539 h 1278942"/>
              <a:gd name="connsiteX22" fmla="*/ 4025791 w 5390588"/>
              <a:gd name="connsiteY22" fmla="*/ 798268 h 1278942"/>
              <a:gd name="connsiteX23" fmla="*/ 4030339 w 5390588"/>
              <a:gd name="connsiteY23" fmla="*/ 740379 h 1278942"/>
              <a:gd name="connsiteX24" fmla="*/ 4025977 w 5390588"/>
              <a:gd name="connsiteY24" fmla="*/ 739554 h 1278942"/>
              <a:gd name="connsiteX25" fmla="*/ 4232166 w 5390588"/>
              <a:gd name="connsiteY25" fmla="*/ 402536 h 1278942"/>
              <a:gd name="connsiteX26" fmla="*/ 4609810 w 5390588"/>
              <a:gd name="connsiteY26" fmla="*/ 286427 h 1278942"/>
              <a:gd name="connsiteX27" fmla="*/ 5115824 w 5390588"/>
              <a:gd name="connsiteY27" fmla="*/ 707333 h 1278942"/>
              <a:gd name="connsiteX28" fmla="*/ 5131067 w 5390588"/>
              <a:gd name="connsiteY28" fmla="*/ 806333 h 1278942"/>
              <a:gd name="connsiteX29" fmla="*/ 5135113 w 5390588"/>
              <a:gd name="connsiteY29" fmla="*/ 806564 h 1278942"/>
              <a:gd name="connsiteX30" fmla="*/ 5126192 w 5390588"/>
              <a:gd name="connsiteY30" fmla="*/ 913040 h 1278942"/>
              <a:gd name="connsiteX31" fmla="*/ 5236410 w 5390588"/>
              <a:gd name="connsiteY31" fmla="*/ 1043417 h 1278942"/>
              <a:gd name="connsiteX32" fmla="*/ 5390588 w 5390588"/>
              <a:gd name="connsiteY32" fmla="*/ 1056335 h 1278942"/>
              <a:gd name="connsiteX33" fmla="*/ 5388416 w 5390588"/>
              <a:gd name="connsiteY33" fmla="*/ 1096439 h 1278942"/>
              <a:gd name="connsiteX34" fmla="*/ 5237261 w 5390588"/>
              <a:gd name="connsiteY34" fmla="*/ 1083708 h 1278942"/>
              <a:gd name="connsiteX35" fmla="*/ 5087837 w 5390588"/>
              <a:gd name="connsiteY35" fmla="*/ 906801 h 1278942"/>
              <a:gd name="connsiteX36" fmla="*/ 5096462 w 5390588"/>
              <a:gd name="connsiteY36" fmla="*/ 804356 h 1278942"/>
              <a:gd name="connsiteX37" fmla="*/ 5098635 w 5390588"/>
              <a:gd name="connsiteY37" fmla="*/ 804481 h 1278942"/>
              <a:gd name="connsiteX38" fmla="*/ 5084876 w 5390588"/>
              <a:gd name="connsiteY38" fmla="*/ 715118 h 1278942"/>
              <a:gd name="connsiteX39" fmla="*/ 4607786 w 5390588"/>
              <a:gd name="connsiteY39" fmla="*/ 318272 h 1278942"/>
              <a:gd name="connsiteX40" fmla="*/ 4084307 w 5390588"/>
              <a:gd name="connsiteY40" fmla="*/ 651549 h 1278942"/>
              <a:gd name="connsiteX41" fmla="*/ 4058397 w 5390588"/>
              <a:gd name="connsiteY41" fmla="*/ 741768 h 1278942"/>
              <a:gd name="connsiteX42" fmla="*/ 4053635 w 5390588"/>
              <a:gd name="connsiteY42" fmla="*/ 802385 h 1278942"/>
              <a:gd name="connsiteX43" fmla="*/ 3761921 w 5390588"/>
              <a:gd name="connsiteY43" fmla="*/ 1214432 h 1278942"/>
              <a:gd name="connsiteX44" fmla="*/ 3191121 w 5390588"/>
              <a:gd name="connsiteY44" fmla="*/ 1184745 h 1278942"/>
              <a:gd name="connsiteX45" fmla="*/ 2945665 w 5390588"/>
              <a:gd name="connsiteY45" fmla="*/ 668562 h 1278942"/>
              <a:gd name="connsiteX46" fmla="*/ 2947591 w 5390588"/>
              <a:gd name="connsiteY46" fmla="*/ 668744 h 1278942"/>
              <a:gd name="connsiteX47" fmla="*/ 2957555 w 5390588"/>
              <a:gd name="connsiteY47" fmla="*/ 608620 h 1278942"/>
              <a:gd name="connsiteX48" fmla="*/ 2779484 w 5390588"/>
              <a:gd name="connsiteY48" fmla="*/ 159884 h 1278942"/>
              <a:gd name="connsiteX49" fmla="*/ 2241650 w 5390588"/>
              <a:gd name="connsiteY49" fmla="*/ 63029 h 1278942"/>
              <a:gd name="connsiteX50" fmla="*/ 1918221 w 5390588"/>
              <a:gd name="connsiteY50" fmla="*/ 421451 h 1278942"/>
              <a:gd name="connsiteX51" fmla="*/ 1906250 w 5390588"/>
              <a:gd name="connsiteY51" fmla="*/ 482996 h 1278942"/>
              <a:gd name="connsiteX52" fmla="*/ 1902067 w 5390588"/>
              <a:gd name="connsiteY52" fmla="*/ 541550 h 1278942"/>
              <a:gd name="connsiteX53" fmla="*/ 1603140 w 5390588"/>
              <a:gd name="connsiteY53" fmla="*/ 960209 h 1278942"/>
              <a:gd name="connsiteX54" fmla="*/ 1022686 w 5390588"/>
              <a:gd name="connsiteY54" fmla="*/ 915607 h 1278942"/>
              <a:gd name="connsiteX55" fmla="*/ 795552 w 5390588"/>
              <a:gd name="connsiteY55" fmla="*/ 532703 h 1278942"/>
              <a:gd name="connsiteX56" fmla="*/ 792356 w 5390588"/>
              <a:gd name="connsiteY56" fmla="*/ 476139 h 1278942"/>
              <a:gd name="connsiteX57" fmla="*/ 789967 w 5390588"/>
              <a:gd name="connsiteY57" fmla="*/ 476188 h 1278942"/>
              <a:gd name="connsiteX58" fmla="*/ 790607 w 5390588"/>
              <a:gd name="connsiteY58" fmla="*/ 369340 h 1278942"/>
              <a:gd name="connsiteX59" fmla="*/ 670615 w 5390588"/>
              <a:gd name="connsiteY59" fmla="*/ 247901 h 1278942"/>
              <a:gd name="connsiteX60" fmla="*/ 0 w 5390588"/>
              <a:gd name="connsiteY60" fmla="*/ 252293 h 1278942"/>
              <a:gd name="connsiteX61" fmla="*/ 0 w 5390588"/>
              <a:gd name="connsiteY61" fmla="*/ 203650 h 1278942"/>
              <a:gd name="connsiteX0" fmla="*/ 0 w 5390588"/>
              <a:gd name="connsiteY0" fmla="*/ 203650 h 1278942"/>
              <a:gd name="connsiteX1" fmla="*/ 529391 w 5390588"/>
              <a:gd name="connsiteY1" fmla="*/ 203650 h 1278942"/>
              <a:gd name="connsiteX2" fmla="*/ 666642 w 5390588"/>
              <a:gd name="connsiteY2" fmla="*/ 207797 h 1278942"/>
              <a:gd name="connsiteX3" fmla="*/ 829333 w 5390588"/>
              <a:gd name="connsiteY3" fmla="*/ 372586 h 1278942"/>
              <a:gd name="connsiteX4" fmla="*/ 823477 w 5390588"/>
              <a:gd name="connsiteY4" fmla="*/ 529189 h 1278942"/>
              <a:gd name="connsiteX5" fmla="*/ 1039160 w 5390588"/>
              <a:gd name="connsiteY5" fmla="*/ 892787 h 1278942"/>
              <a:gd name="connsiteX6" fmla="*/ 1590345 w 5390588"/>
              <a:gd name="connsiteY6" fmla="*/ 935139 h 1278942"/>
              <a:gd name="connsiteX7" fmla="*/ 1874201 w 5390588"/>
              <a:gd name="connsiteY7" fmla="*/ 537589 h 1278942"/>
              <a:gd name="connsiteX8" fmla="*/ 1877625 w 5390588"/>
              <a:gd name="connsiteY8" fmla="*/ 489658 h 1278942"/>
              <a:gd name="connsiteX9" fmla="*/ 1876158 w 5390588"/>
              <a:gd name="connsiteY9" fmla="*/ 489476 h 1278942"/>
              <a:gd name="connsiteX10" fmla="*/ 1878497 w 5390588"/>
              <a:gd name="connsiteY10" fmla="*/ 477447 h 1278942"/>
              <a:gd name="connsiteX11" fmla="*/ 1879461 w 5390588"/>
              <a:gd name="connsiteY11" fmla="*/ 463957 h 1278942"/>
              <a:gd name="connsiteX12" fmla="*/ 1881121 w 5390588"/>
              <a:gd name="connsiteY12" fmla="*/ 463960 h 1278942"/>
              <a:gd name="connsiteX13" fmla="*/ 1890813 w 5390588"/>
              <a:gd name="connsiteY13" fmla="*/ 414129 h 1278942"/>
              <a:gd name="connsiteX14" fmla="*/ 2231559 w 5390588"/>
              <a:gd name="connsiteY14" fmla="*/ 36516 h 1278942"/>
              <a:gd name="connsiteX15" fmla="*/ 2798190 w 5390588"/>
              <a:gd name="connsiteY15" fmla="*/ 138559 h 1278942"/>
              <a:gd name="connsiteX16" fmla="*/ 2985795 w 5390588"/>
              <a:gd name="connsiteY16" fmla="*/ 611320 h 1278942"/>
              <a:gd name="connsiteX17" fmla="*/ 2973287 w 5390588"/>
              <a:gd name="connsiteY17" fmla="*/ 686789 h 1278942"/>
              <a:gd name="connsiteX18" fmla="*/ 2971841 w 5390588"/>
              <a:gd name="connsiteY18" fmla="*/ 743454 h 1278942"/>
              <a:gd name="connsiteX19" fmla="*/ 3206765 w 5390588"/>
              <a:gd name="connsiteY19" fmla="*/ 1161349 h 1278942"/>
              <a:gd name="connsiteX20" fmla="*/ 3748785 w 5390588"/>
              <a:gd name="connsiteY20" fmla="*/ 1189539 h 1278942"/>
              <a:gd name="connsiteX21" fmla="*/ 4025791 w 5390588"/>
              <a:gd name="connsiteY21" fmla="*/ 798268 h 1278942"/>
              <a:gd name="connsiteX22" fmla="*/ 4030339 w 5390588"/>
              <a:gd name="connsiteY22" fmla="*/ 740379 h 1278942"/>
              <a:gd name="connsiteX23" fmla="*/ 4025977 w 5390588"/>
              <a:gd name="connsiteY23" fmla="*/ 739554 h 1278942"/>
              <a:gd name="connsiteX24" fmla="*/ 4232166 w 5390588"/>
              <a:gd name="connsiteY24" fmla="*/ 402536 h 1278942"/>
              <a:gd name="connsiteX25" fmla="*/ 4609810 w 5390588"/>
              <a:gd name="connsiteY25" fmla="*/ 286427 h 1278942"/>
              <a:gd name="connsiteX26" fmla="*/ 5115824 w 5390588"/>
              <a:gd name="connsiteY26" fmla="*/ 707333 h 1278942"/>
              <a:gd name="connsiteX27" fmla="*/ 5131067 w 5390588"/>
              <a:gd name="connsiteY27" fmla="*/ 806333 h 1278942"/>
              <a:gd name="connsiteX28" fmla="*/ 5135113 w 5390588"/>
              <a:gd name="connsiteY28" fmla="*/ 806564 h 1278942"/>
              <a:gd name="connsiteX29" fmla="*/ 5126192 w 5390588"/>
              <a:gd name="connsiteY29" fmla="*/ 913040 h 1278942"/>
              <a:gd name="connsiteX30" fmla="*/ 5236410 w 5390588"/>
              <a:gd name="connsiteY30" fmla="*/ 1043417 h 1278942"/>
              <a:gd name="connsiteX31" fmla="*/ 5390588 w 5390588"/>
              <a:gd name="connsiteY31" fmla="*/ 1056335 h 1278942"/>
              <a:gd name="connsiteX32" fmla="*/ 5388416 w 5390588"/>
              <a:gd name="connsiteY32" fmla="*/ 1096439 h 1278942"/>
              <a:gd name="connsiteX33" fmla="*/ 5237261 w 5390588"/>
              <a:gd name="connsiteY33" fmla="*/ 1083708 h 1278942"/>
              <a:gd name="connsiteX34" fmla="*/ 5087837 w 5390588"/>
              <a:gd name="connsiteY34" fmla="*/ 906801 h 1278942"/>
              <a:gd name="connsiteX35" fmla="*/ 5096462 w 5390588"/>
              <a:gd name="connsiteY35" fmla="*/ 804356 h 1278942"/>
              <a:gd name="connsiteX36" fmla="*/ 5098635 w 5390588"/>
              <a:gd name="connsiteY36" fmla="*/ 804481 h 1278942"/>
              <a:gd name="connsiteX37" fmla="*/ 5084876 w 5390588"/>
              <a:gd name="connsiteY37" fmla="*/ 715118 h 1278942"/>
              <a:gd name="connsiteX38" fmla="*/ 4607786 w 5390588"/>
              <a:gd name="connsiteY38" fmla="*/ 318272 h 1278942"/>
              <a:gd name="connsiteX39" fmla="*/ 4084307 w 5390588"/>
              <a:gd name="connsiteY39" fmla="*/ 651549 h 1278942"/>
              <a:gd name="connsiteX40" fmla="*/ 4058397 w 5390588"/>
              <a:gd name="connsiteY40" fmla="*/ 741768 h 1278942"/>
              <a:gd name="connsiteX41" fmla="*/ 4053635 w 5390588"/>
              <a:gd name="connsiteY41" fmla="*/ 802385 h 1278942"/>
              <a:gd name="connsiteX42" fmla="*/ 3761921 w 5390588"/>
              <a:gd name="connsiteY42" fmla="*/ 1214432 h 1278942"/>
              <a:gd name="connsiteX43" fmla="*/ 3191121 w 5390588"/>
              <a:gd name="connsiteY43" fmla="*/ 1184745 h 1278942"/>
              <a:gd name="connsiteX44" fmla="*/ 2945665 w 5390588"/>
              <a:gd name="connsiteY44" fmla="*/ 668562 h 1278942"/>
              <a:gd name="connsiteX45" fmla="*/ 2947591 w 5390588"/>
              <a:gd name="connsiteY45" fmla="*/ 668744 h 1278942"/>
              <a:gd name="connsiteX46" fmla="*/ 2957555 w 5390588"/>
              <a:gd name="connsiteY46" fmla="*/ 608620 h 1278942"/>
              <a:gd name="connsiteX47" fmla="*/ 2779484 w 5390588"/>
              <a:gd name="connsiteY47" fmla="*/ 159884 h 1278942"/>
              <a:gd name="connsiteX48" fmla="*/ 2241650 w 5390588"/>
              <a:gd name="connsiteY48" fmla="*/ 63029 h 1278942"/>
              <a:gd name="connsiteX49" fmla="*/ 1918221 w 5390588"/>
              <a:gd name="connsiteY49" fmla="*/ 421451 h 1278942"/>
              <a:gd name="connsiteX50" fmla="*/ 1906250 w 5390588"/>
              <a:gd name="connsiteY50" fmla="*/ 482996 h 1278942"/>
              <a:gd name="connsiteX51" fmla="*/ 1902067 w 5390588"/>
              <a:gd name="connsiteY51" fmla="*/ 541550 h 1278942"/>
              <a:gd name="connsiteX52" fmla="*/ 1603140 w 5390588"/>
              <a:gd name="connsiteY52" fmla="*/ 960209 h 1278942"/>
              <a:gd name="connsiteX53" fmla="*/ 1022686 w 5390588"/>
              <a:gd name="connsiteY53" fmla="*/ 915607 h 1278942"/>
              <a:gd name="connsiteX54" fmla="*/ 795552 w 5390588"/>
              <a:gd name="connsiteY54" fmla="*/ 532703 h 1278942"/>
              <a:gd name="connsiteX55" fmla="*/ 792356 w 5390588"/>
              <a:gd name="connsiteY55" fmla="*/ 476139 h 1278942"/>
              <a:gd name="connsiteX56" fmla="*/ 789967 w 5390588"/>
              <a:gd name="connsiteY56" fmla="*/ 476188 h 1278942"/>
              <a:gd name="connsiteX57" fmla="*/ 790607 w 5390588"/>
              <a:gd name="connsiteY57" fmla="*/ 369340 h 1278942"/>
              <a:gd name="connsiteX58" fmla="*/ 670615 w 5390588"/>
              <a:gd name="connsiteY58" fmla="*/ 247901 h 1278942"/>
              <a:gd name="connsiteX59" fmla="*/ 0 w 5390588"/>
              <a:gd name="connsiteY59" fmla="*/ 252293 h 1278942"/>
              <a:gd name="connsiteX60" fmla="*/ 0 w 5390588"/>
              <a:gd name="connsiteY60" fmla="*/ 203650 h 1278942"/>
              <a:gd name="connsiteX0" fmla="*/ 0 w 5390588"/>
              <a:gd name="connsiteY0" fmla="*/ 203650 h 1278942"/>
              <a:gd name="connsiteX1" fmla="*/ 666642 w 5390588"/>
              <a:gd name="connsiteY1" fmla="*/ 207797 h 1278942"/>
              <a:gd name="connsiteX2" fmla="*/ 829333 w 5390588"/>
              <a:gd name="connsiteY2" fmla="*/ 372586 h 1278942"/>
              <a:gd name="connsiteX3" fmla="*/ 823477 w 5390588"/>
              <a:gd name="connsiteY3" fmla="*/ 529189 h 1278942"/>
              <a:gd name="connsiteX4" fmla="*/ 1039160 w 5390588"/>
              <a:gd name="connsiteY4" fmla="*/ 892787 h 1278942"/>
              <a:gd name="connsiteX5" fmla="*/ 1590345 w 5390588"/>
              <a:gd name="connsiteY5" fmla="*/ 935139 h 1278942"/>
              <a:gd name="connsiteX6" fmla="*/ 1874201 w 5390588"/>
              <a:gd name="connsiteY6" fmla="*/ 537589 h 1278942"/>
              <a:gd name="connsiteX7" fmla="*/ 1877625 w 5390588"/>
              <a:gd name="connsiteY7" fmla="*/ 489658 h 1278942"/>
              <a:gd name="connsiteX8" fmla="*/ 1876158 w 5390588"/>
              <a:gd name="connsiteY8" fmla="*/ 489476 h 1278942"/>
              <a:gd name="connsiteX9" fmla="*/ 1878497 w 5390588"/>
              <a:gd name="connsiteY9" fmla="*/ 477447 h 1278942"/>
              <a:gd name="connsiteX10" fmla="*/ 1879461 w 5390588"/>
              <a:gd name="connsiteY10" fmla="*/ 463957 h 1278942"/>
              <a:gd name="connsiteX11" fmla="*/ 1881121 w 5390588"/>
              <a:gd name="connsiteY11" fmla="*/ 463960 h 1278942"/>
              <a:gd name="connsiteX12" fmla="*/ 1890813 w 5390588"/>
              <a:gd name="connsiteY12" fmla="*/ 414129 h 1278942"/>
              <a:gd name="connsiteX13" fmla="*/ 2231559 w 5390588"/>
              <a:gd name="connsiteY13" fmla="*/ 36516 h 1278942"/>
              <a:gd name="connsiteX14" fmla="*/ 2798190 w 5390588"/>
              <a:gd name="connsiteY14" fmla="*/ 138559 h 1278942"/>
              <a:gd name="connsiteX15" fmla="*/ 2985795 w 5390588"/>
              <a:gd name="connsiteY15" fmla="*/ 611320 h 1278942"/>
              <a:gd name="connsiteX16" fmla="*/ 2973287 w 5390588"/>
              <a:gd name="connsiteY16" fmla="*/ 686789 h 1278942"/>
              <a:gd name="connsiteX17" fmla="*/ 2971841 w 5390588"/>
              <a:gd name="connsiteY17" fmla="*/ 743454 h 1278942"/>
              <a:gd name="connsiteX18" fmla="*/ 3206765 w 5390588"/>
              <a:gd name="connsiteY18" fmla="*/ 1161349 h 1278942"/>
              <a:gd name="connsiteX19" fmla="*/ 3748785 w 5390588"/>
              <a:gd name="connsiteY19" fmla="*/ 1189539 h 1278942"/>
              <a:gd name="connsiteX20" fmla="*/ 4025791 w 5390588"/>
              <a:gd name="connsiteY20" fmla="*/ 798268 h 1278942"/>
              <a:gd name="connsiteX21" fmla="*/ 4030339 w 5390588"/>
              <a:gd name="connsiteY21" fmla="*/ 740379 h 1278942"/>
              <a:gd name="connsiteX22" fmla="*/ 4025977 w 5390588"/>
              <a:gd name="connsiteY22" fmla="*/ 739554 h 1278942"/>
              <a:gd name="connsiteX23" fmla="*/ 4232166 w 5390588"/>
              <a:gd name="connsiteY23" fmla="*/ 402536 h 1278942"/>
              <a:gd name="connsiteX24" fmla="*/ 4609810 w 5390588"/>
              <a:gd name="connsiteY24" fmla="*/ 286427 h 1278942"/>
              <a:gd name="connsiteX25" fmla="*/ 5115824 w 5390588"/>
              <a:gd name="connsiteY25" fmla="*/ 707333 h 1278942"/>
              <a:gd name="connsiteX26" fmla="*/ 5131067 w 5390588"/>
              <a:gd name="connsiteY26" fmla="*/ 806333 h 1278942"/>
              <a:gd name="connsiteX27" fmla="*/ 5135113 w 5390588"/>
              <a:gd name="connsiteY27" fmla="*/ 806564 h 1278942"/>
              <a:gd name="connsiteX28" fmla="*/ 5126192 w 5390588"/>
              <a:gd name="connsiteY28" fmla="*/ 913040 h 1278942"/>
              <a:gd name="connsiteX29" fmla="*/ 5236410 w 5390588"/>
              <a:gd name="connsiteY29" fmla="*/ 1043417 h 1278942"/>
              <a:gd name="connsiteX30" fmla="*/ 5390588 w 5390588"/>
              <a:gd name="connsiteY30" fmla="*/ 1056335 h 1278942"/>
              <a:gd name="connsiteX31" fmla="*/ 5388416 w 5390588"/>
              <a:gd name="connsiteY31" fmla="*/ 1096439 h 1278942"/>
              <a:gd name="connsiteX32" fmla="*/ 5237261 w 5390588"/>
              <a:gd name="connsiteY32" fmla="*/ 1083708 h 1278942"/>
              <a:gd name="connsiteX33" fmla="*/ 5087837 w 5390588"/>
              <a:gd name="connsiteY33" fmla="*/ 906801 h 1278942"/>
              <a:gd name="connsiteX34" fmla="*/ 5096462 w 5390588"/>
              <a:gd name="connsiteY34" fmla="*/ 804356 h 1278942"/>
              <a:gd name="connsiteX35" fmla="*/ 5098635 w 5390588"/>
              <a:gd name="connsiteY35" fmla="*/ 804481 h 1278942"/>
              <a:gd name="connsiteX36" fmla="*/ 5084876 w 5390588"/>
              <a:gd name="connsiteY36" fmla="*/ 715118 h 1278942"/>
              <a:gd name="connsiteX37" fmla="*/ 4607786 w 5390588"/>
              <a:gd name="connsiteY37" fmla="*/ 318272 h 1278942"/>
              <a:gd name="connsiteX38" fmla="*/ 4084307 w 5390588"/>
              <a:gd name="connsiteY38" fmla="*/ 651549 h 1278942"/>
              <a:gd name="connsiteX39" fmla="*/ 4058397 w 5390588"/>
              <a:gd name="connsiteY39" fmla="*/ 741768 h 1278942"/>
              <a:gd name="connsiteX40" fmla="*/ 4053635 w 5390588"/>
              <a:gd name="connsiteY40" fmla="*/ 802385 h 1278942"/>
              <a:gd name="connsiteX41" fmla="*/ 3761921 w 5390588"/>
              <a:gd name="connsiteY41" fmla="*/ 1214432 h 1278942"/>
              <a:gd name="connsiteX42" fmla="*/ 3191121 w 5390588"/>
              <a:gd name="connsiteY42" fmla="*/ 1184745 h 1278942"/>
              <a:gd name="connsiteX43" fmla="*/ 2945665 w 5390588"/>
              <a:gd name="connsiteY43" fmla="*/ 668562 h 1278942"/>
              <a:gd name="connsiteX44" fmla="*/ 2947591 w 5390588"/>
              <a:gd name="connsiteY44" fmla="*/ 668744 h 1278942"/>
              <a:gd name="connsiteX45" fmla="*/ 2957555 w 5390588"/>
              <a:gd name="connsiteY45" fmla="*/ 608620 h 1278942"/>
              <a:gd name="connsiteX46" fmla="*/ 2779484 w 5390588"/>
              <a:gd name="connsiteY46" fmla="*/ 159884 h 1278942"/>
              <a:gd name="connsiteX47" fmla="*/ 2241650 w 5390588"/>
              <a:gd name="connsiteY47" fmla="*/ 63029 h 1278942"/>
              <a:gd name="connsiteX48" fmla="*/ 1918221 w 5390588"/>
              <a:gd name="connsiteY48" fmla="*/ 421451 h 1278942"/>
              <a:gd name="connsiteX49" fmla="*/ 1906250 w 5390588"/>
              <a:gd name="connsiteY49" fmla="*/ 482996 h 1278942"/>
              <a:gd name="connsiteX50" fmla="*/ 1902067 w 5390588"/>
              <a:gd name="connsiteY50" fmla="*/ 541550 h 1278942"/>
              <a:gd name="connsiteX51" fmla="*/ 1603140 w 5390588"/>
              <a:gd name="connsiteY51" fmla="*/ 960209 h 1278942"/>
              <a:gd name="connsiteX52" fmla="*/ 1022686 w 5390588"/>
              <a:gd name="connsiteY52" fmla="*/ 915607 h 1278942"/>
              <a:gd name="connsiteX53" fmla="*/ 795552 w 5390588"/>
              <a:gd name="connsiteY53" fmla="*/ 532703 h 1278942"/>
              <a:gd name="connsiteX54" fmla="*/ 792356 w 5390588"/>
              <a:gd name="connsiteY54" fmla="*/ 476139 h 1278942"/>
              <a:gd name="connsiteX55" fmla="*/ 789967 w 5390588"/>
              <a:gd name="connsiteY55" fmla="*/ 476188 h 1278942"/>
              <a:gd name="connsiteX56" fmla="*/ 790607 w 5390588"/>
              <a:gd name="connsiteY56" fmla="*/ 369340 h 1278942"/>
              <a:gd name="connsiteX57" fmla="*/ 670615 w 5390588"/>
              <a:gd name="connsiteY57" fmla="*/ 247901 h 1278942"/>
              <a:gd name="connsiteX58" fmla="*/ 0 w 5390588"/>
              <a:gd name="connsiteY58" fmla="*/ 252293 h 1278942"/>
              <a:gd name="connsiteX59" fmla="*/ 0 w 5390588"/>
              <a:gd name="connsiteY59" fmla="*/ 203650 h 1278942"/>
              <a:gd name="connsiteX0" fmla="*/ 0 w 5898369"/>
              <a:gd name="connsiteY0" fmla="*/ 203650 h 1278942"/>
              <a:gd name="connsiteX1" fmla="*/ 666642 w 5898369"/>
              <a:gd name="connsiteY1" fmla="*/ 207797 h 1278942"/>
              <a:gd name="connsiteX2" fmla="*/ 829333 w 5898369"/>
              <a:gd name="connsiteY2" fmla="*/ 372586 h 1278942"/>
              <a:gd name="connsiteX3" fmla="*/ 823477 w 5898369"/>
              <a:gd name="connsiteY3" fmla="*/ 529189 h 1278942"/>
              <a:gd name="connsiteX4" fmla="*/ 1039160 w 5898369"/>
              <a:gd name="connsiteY4" fmla="*/ 892787 h 1278942"/>
              <a:gd name="connsiteX5" fmla="*/ 1590345 w 5898369"/>
              <a:gd name="connsiteY5" fmla="*/ 935139 h 1278942"/>
              <a:gd name="connsiteX6" fmla="*/ 1874201 w 5898369"/>
              <a:gd name="connsiteY6" fmla="*/ 537589 h 1278942"/>
              <a:gd name="connsiteX7" fmla="*/ 1877625 w 5898369"/>
              <a:gd name="connsiteY7" fmla="*/ 489658 h 1278942"/>
              <a:gd name="connsiteX8" fmla="*/ 1876158 w 5898369"/>
              <a:gd name="connsiteY8" fmla="*/ 489476 h 1278942"/>
              <a:gd name="connsiteX9" fmla="*/ 1878497 w 5898369"/>
              <a:gd name="connsiteY9" fmla="*/ 477447 h 1278942"/>
              <a:gd name="connsiteX10" fmla="*/ 1879461 w 5898369"/>
              <a:gd name="connsiteY10" fmla="*/ 463957 h 1278942"/>
              <a:gd name="connsiteX11" fmla="*/ 1881121 w 5898369"/>
              <a:gd name="connsiteY11" fmla="*/ 463960 h 1278942"/>
              <a:gd name="connsiteX12" fmla="*/ 1890813 w 5898369"/>
              <a:gd name="connsiteY12" fmla="*/ 414129 h 1278942"/>
              <a:gd name="connsiteX13" fmla="*/ 2231559 w 5898369"/>
              <a:gd name="connsiteY13" fmla="*/ 36516 h 1278942"/>
              <a:gd name="connsiteX14" fmla="*/ 2798190 w 5898369"/>
              <a:gd name="connsiteY14" fmla="*/ 138559 h 1278942"/>
              <a:gd name="connsiteX15" fmla="*/ 2985795 w 5898369"/>
              <a:gd name="connsiteY15" fmla="*/ 611320 h 1278942"/>
              <a:gd name="connsiteX16" fmla="*/ 2973287 w 5898369"/>
              <a:gd name="connsiteY16" fmla="*/ 686789 h 1278942"/>
              <a:gd name="connsiteX17" fmla="*/ 2971841 w 5898369"/>
              <a:gd name="connsiteY17" fmla="*/ 743454 h 1278942"/>
              <a:gd name="connsiteX18" fmla="*/ 3206765 w 5898369"/>
              <a:gd name="connsiteY18" fmla="*/ 1161349 h 1278942"/>
              <a:gd name="connsiteX19" fmla="*/ 3748785 w 5898369"/>
              <a:gd name="connsiteY19" fmla="*/ 1189539 h 1278942"/>
              <a:gd name="connsiteX20" fmla="*/ 4025791 w 5898369"/>
              <a:gd name="connsiteY20" fmla="*/ 798268 h 1278942"/>
              <a:gd name="connsiteX21" fmla="*/ 4030339 w 5898369"/>
              <a:gd name="connsiteY21" fmla="*/ 740379 h 1278942"/>
              <a:gd name="connsiteX22" fmla="*/ 4025977 w 5898369"/>
              <a:gd name="connsiteY22" fmla="*/ 739554 h 1278942"/>
              <a:gd name="connsiteX23" fmla="*/ 4232166 w 5898369"/>
              <a:gd name="connsiteY23" fmla="*/ 402536 h 1278942"/>
              <a:gd name="connsiteX24" fmla="*/ 4609810 w 5898369"/>
              <a:gd name="connsiteY24" fmla="*/ 286427 h 1278942"/>
              <a:gd name="connsiteX25" fmla="*/ 5115824 w 5898369"/>
              <a:gd name="connsiteY25" fmla="*/ 707333 h 1278942"/>
              <a:gd name="connsiteX26" fmla="*/ 5131067 w 5898369"/>
              <a:gd name="connsiteY26" fmla="*/ 806333 h 1278942"/>
              <a:gd name="connsiteX27" fmla="*/ 5135113 w 5898369"/>
              <a:gd name="connsiteY27" fmla="*/ 806564 h 1278942"/>
              <a:gd name="connsiteX28" fmla="*/ 5126192 w 5898369"/>
              <a:gd name="connsiteY28" fmla="*/ 913040 h 1278942"/>
              <a:gd name="connsiteX29" fmla="*/ 5236410 w 5898369"/>
              <a:gd name="connsiteY29" fmla="*/ 1043417 h 1278942"/>
              <a:gd name="connsiteX30" fmla="*/ 5898369 w 5898369"/>
              <a:gd name="connsiteY30" fmla="*/ 1079693 h 1278942"/>
              <a:gd name="connsiteX31" fmla="*/ 5388416 w 5898369"/>
              <a:gd name="connsiteY31" fmla="*/ 1096439 h 1278942"/>
              <a:gd name="connsiteX32" fmla="*/ 5237261 w 5898369"/>
              <a:gd name="connsiteY32" fmla="*/ 1083708 h 1278942"/>
              <a:gd name="connsiteX33" fmla="*/ 5087837 w 5898369"/>
              <a:gd name="connsiteY33" fmla="*/ 906801 h 1278942"/>
              <a:gd name="connsiteX34" fmla="*/ 5096462 w 5898369"/>
              <a:gd name="connsiteY34" fmla="*/ 804356 h 1278942"/>
              <a:gd name="connsiteX35" fmla="*/ 5098635 w 5898369"/>
              <a:gd name="connsiteY35" fmla="*/ 804481 h 1278942"/>
              <a:gd name="connsiteX36" fmla="*/ 5084876 w 5898369"/>
              <a:gd name="connsiteY36" fmla="*/ 715118 h 1278942"/>
              <a:gd name="connsiteX37" fmla="*/ 4607786 w 5898369"/>
              <a:gd name="connsiteY37" fmla="*/ 318272 h 1278942"/>
              <a:gd name="connsiteX38" fmla="*/ 4084307 w 5898369"/>
              <a:gd name="connsiteY38" fmla="*/ 651549 h 1278942"/>
              <a:gd name="connsiteX39" fmla="*/ 4058397 w 5898369"/>
              <a:gd name="connsiteY39" fmla="*/ 741768 h 1278942"/>
              <a:gd name="connsiteX40" fmla="*/ 4053635 w 5898369"/>
              <a:gd name="connsiteY40" fmla="*/ 802385 h 1278942"/>
              <a:gd name="connsiteX41" fmla="*/ 3761921 w 5898369"/>
              <a:gd name="connsiteY41" fmla="*/ 1214432 h 1278942"/>
              <a:gd name="connsiteX42" fmla="*/ 3191121 w 5898369"/>
              <a:gd name="connsiteY42" fmla="*/ 1184745 h 1278942"/>
              <a:gd name="connsiteX43" fmla="*/ 2945665 w 5898369"/>
              <a:gd name="connsiteY43" fmla="*/ 668562 h 1278942"/>
              <a:gd name="connsiteX44" fmla="*/ 2947591 w 5898369"/>
              <a:gd name="connsiteY44" fmla="*/ 668744 h 1278942"/>
              <a:gd name="connsiteX45" fmla="*/ 2957555 w 5898369"/>
              <a:gd name="connsiteY45" fmla="*/ 608620 h 1278942"/>
              <a:gd name="connsiteX46" fmla="*/ 2779484 w 5898369"/>
              <a:gd name="connsiteY46" fmla="*/ 159884 h 1278942"/>
              <a:gd name="connsiteX47" fmla="*/ 2241650 w 5898369"/>
              <a:gd name="connsiteY47" fmla="*/ 63029 h 1278942"/>
              <a:gd name="connsiteX48" fmla="*/ 1918221 w 5898369"/>
              <a:gd name="connsiteY48" fmla="*/ 421451 h 1278942"/>
              <a:gd name="connsiteX49" fmla="*/ 1906250 w 5898369"/>
              <a:gd name="connsiteY49" fmla="*/ 482996 h 1278942"/>
              <a:gd name="connsiteX50" fmla="*/ 1902067 w 5898369"/>
              <a:gd name="connsiteY50" fmla="*/ 541550 h 1278942"/>
              <a:gd name="connsiteX51" fmla="*/ 1603140 w 5898369"/>
              <a:gd name="connsiteY51" fmla="*/ 960209 h 1278942"/>
              <a:gd name="connsiteX52" fmla="*/ 1022686 w 5898369"/>
              <a:gd name="connsiteY52" fmla="*/ 915607 h 1278942"/>
              <a:gd name="connsiteX53" fmla="*/ 795552 w 5898369"/>
              <a:gd name="connsiteY53" fmla="*/ 532703 h 1278942"/>
              <a:gd name="connsiteX54" fmla="*/ 792356 w 5898369"/>
              <a:gd name="connsiteY54" fmla="*/ 476139 h 1278942"/>
              <a:gd name="connsiteX55" fmla="*/ 789967 w 5898369"/>
              <a:gd name="connsiteY55" fmla="*/ 476188 h 1278942"/>
              <a:gd name="connsiteX56" fmla="*/ 790607 w 5898369"/>
              <a:gd name="connsiteY56" fmla="*/ 369340 h 1278942"/>
              <a:gd name="connsiteX57" fmla="*/ 670615 w 5898369"/>
              <a:gd name="connsiteY57" fmla="*/ 247901 h 1278942"/>
              <a:gd name="connsiteX58" fmla="*/ 0 w 5898369"/>
              <a:gd name="connsiteY58" fmla="*/ 252293 h 1278942"/>
              <a:gd name="connsiteX59" fmla="*/ 0 w 5898369"/>
              <a:gd name="connsiteY59" fmla="*/ 203650 h 1278942"/>
              <a:gd name="connsiteX0" fmla="*/ 0 w 5898369"/>
              <a:gd name="connsiteY0" fmla="*/ 203650 h 1278942"/>
              <a:gd name="connsiteX1" fmla="*/ 666642 w 5898369"/>
              <a:gd name="connsiteY1" fmla="*/ 207797 h 1278942"/>
              <a:gd name="connsiteX2" fmla="*/ 829333 w 5898369"/>
              <a:gd name="connsiteY2" fmla="*/ 372586 h 1278942"/>
              <a:gd name="connsiteX3" fmla="*/ 823477 w 5898369"/>
              <a:gd name="connsiteY3" fmla="*/ 529189 h 1278942"/>
              <a:gd name="connsiteX4" fmla="*/ 1039160 w 5898369"/>
              <a:gd name="connsiteY4" fmla="*/ 892787 h 1278942"/>
              <a:gd name="connsiteX5" fmla="*/ 1590345 w 5898369"/>
              <a:gd name="connsiteY5" fmla="*/ 935139 h 1278942"/>
              <a:gd name="connsiteX6" fmla="*/ 1874201 w 5898369"/>
              <a:gd name="connsiteY6" fmla="*/ 537589 h 1278942"/>
              <a:gd name="connsiteX7" fmla="*/ 1877625 w 5898369"/>
              <a:gd name="connsiteY7" fmla="*/ 489658 h 1278942"/>
              <a:gd name="connsiteX8" fmla="*/ 1876158 w 5898369"/>
              <a:gd name="connsiteY8" fmla="*/ 489476 h 1278942"/>
              <a:gd name="connsiteX9" fmla="*/ 1878497 w 5898369"/>
              <a:gd name="connsiteY9" fmla="*/ 477447 h 1278942"/>
              <a:gd name="connsiteX10" fmla="*/ 1879461 w 5898369"/>
              <a:gd name="connsiteY10" fmla="*/ 463957 h 1278942"/>
              <a:gd name="connsiteX11" fmla="*/ 1881121 w 5898369"/>
              <a:gd name="connsiteY11" fmla="*/ 463960 h 1278942"/>
              <a:gd name="connsiteX12" fmla="*/ 1890813 w 5898369"/>
              <a:gd name="connsiteY12" fmla="*/ 414129 h 1278942"/>
              <a:gd name="connsiteX13" fmla="*/ 2231559 w 5898369"/>
              <a:gd name="connsiteY13" fmla="*/ 36516 h 1278942"/>
              <a:gd name="connsiteX14" fmla="*/ 2798190 w 5898369"/>
              <a:gd name="connsiteY14" fmla="*/ 138559 h 1278942"/>
              <a:gd name="connsiteX15" fmla="*/ 2985795 w 5898369"/>
              <a:gd name="connsiteY15" fmla="*/ 611320 h 1278942"/>
              <a:gd name="connsiteX16" fmla="*/ 2973287 w 5898369"/>
              <a:gd name="connsiteY16" fmla="*/ 686789 h 1278942"/>
              <a:gd name="connsiteX17" fmla="*/ 2971841 w 5898369"/>
              <a:gd name="connsiteY17" fmla="*/ 743454 h 1278942"/>
              <a:gd name="connsiteX18" fmla="*/ 3206765 w 5898369"/>
              <a:gd name="connsiteY18" fmla="*/ 1161349 h 1278942"/>
              <a:gd name="connsiteX19" fmla="*/ 3748785 w 5898369"/>
              <a:gd name="connsiteY19" fmla="*/ 1189539 h 1278942"/>
              <a:gd name="connsiteX20" fmla="*/ 4025791 w 5898369"/>
              <a:gd name="connsiteY20" fmla="*/ 798268 h 1278942"/>
              <a:gd name="connsiteX21" fmla="*/ 4030339 w 5898369"/>
              <a:gd name="connsiteY21" fmla="*/ 740379 h 1278942"/>
              <a:gd name="connsiteX22" fmla="*/ 4025977 w 5898369"/>
              <a:gd name="connsiteY22" fmla="*/ 739554 h 1278942"/>
              <a:gd name="connsiteX23" fmla="*/ 4232166 w 5898369"/>
              <a:gd name="connsiteY23" fmla="*/ 402536 h 1278942"/>
              <a:gd name="connsiteX24" fmla="*/ 4609810 w 5898369"/>
              <a:gd name="connsiteY24" fmla="*/ 286427 h 1278942"/>
              <a:gd name="connsiteX25" fmla="*/ 5115824 w 5898369"/>
              <a:gd name="connsiteY25" fmla="*/ 707333 h 1278942"/>
              <a:gd name="connsiteX26" fmla="*/ 5131067 w 5898369"/>
              <a:gd name="connsiteY26" fmla="*/ 806333 h 1278942"/>
              <a:gd name="connsiteX27" fmla="*/ 5135113 w 5898369"/>
              <a:gd name="connsiteY27" fmla="*/ 806564 h 1278942"/>
              <a:gd name="connsiteX28" fmla="*/ 5126192 w 5898369"/>
              <a:gd name="connsiteY28" fmla="*/ 913040 h 1278942"/>
              <a:gd name="connsiteX29" fmla="*/ 5236410 w 5898369"/>
              <a:gd name="connsiteY29" fmla="*/ 1043417 h 1278942"/>
              <a:gd name="connsiteX30" fmla="*/ 5898369 w 5898369"/>
              <a:gd name="connsiteY30" fmla="*/ 1079693 h 1278942"/>
              <a:gd name="connsiteX31" fmla="*/ 5891039 w 5898369"/>
              <a:gd name="connsiteY31" fmla="*/ 1109947 h 1278942"/>
              <a:gd name="connsiteX32" fmla="*/ 5237261 w 5898369"/>
              <a:gd name="connsiteY32" fmla="*/ 1083708 h 1278942"/>
              <a:gd name="connsiteX33" fmla="*/ 5087837 w 5898369"/>
              <a:gd name="connsiteY33" fmla="*/ 906801 h 1278942"/>
              <a:gd name="connsiteX34" fmla="*/ 5096462 w 5898369"/>
              <a:gd name="connsiteY34" fmla="*/ 804356 h 1278942"/>
              <a:gd name="connsiteX35" fmla="*/ 5098635 w 5898369"/>
              <a:gd name="connsiteY35" fmla="*/ 804481 h 1278942"/>
              <a:gd name="connsiteX36" fmla="*/ 5084876 w 5898369"/>
              <a:gd name="connsiteY36" fmla="*/ 715118 h 1278942"/>
              <a:gd name="connsiteX37" fmla="*/ 4607786 w 5898369"/>
              <a:gd name="connsiteY37" fmla="*/ 318272 h 1278942"/>
              <a:gd name="connsiteX38" fmla="*/ 4084307 w 5898369"/>
              <a:gd name="connsiteY38" fmla="*/ 651549 h 1278942"/>
              <a:gd name="connsiteX39" fmla="*/ 4058397 w 5898369"/>
              <a:gd name="connsiteY39" fmla="*/ 741768 h 1278942"/>
              <a:gd name="connsiteX40" fmla="*/ 4053635 w 5898369"/>
              <a:gd name="connsiteY40" fmla="*/ 802385 h 1278942"/>
              <a:gd name="connsiteX41" fmla="*/ 3761921 w 5898369"/>
              <a:gd name="connsiteY41" fmla="*/ 1214432 h 1278942"/>
              <a:gd name="connsiteX42" fmla="*/ 3191121 w 5898369"/>
              <a:gd name="connsiteY42" fmla="*/ 1184745 h 1278942"/>
              <a:gd name="connsiteX43" fmla="*/ 2945665 w 5898369"/>
              <a:gd name="connsiteY43" fmla="*/ 668562 h 1278942"/>
              <a:gd name="connsiteX44" fmla="*/ 2947591 w 5898369"/>
              <a:gd name="connsiteY44" fmla="*/ 668744 h 1278942"/>
              <a:gd name="connsiteX45" fmla="*/ 2957555 w 5898369"/>
              <a:gd name="connsiteY45" fmla="*/ 608620 h 1278942"/>
              <a:gd name="connsiteX46" fmla="*/ 2779484 w 5898369"/>
              <a:gd name="connsiteY46" fmla="*/ 159884 h 1278942"/>
              <a:gd name="connsiteX47" fmla="*/ 2241650 w 5898369"/>
              <a:gd name="connsiteY47" fmla="*/ 63029 h 1278942"/>
              <a:gd name="connsiteX48" fmla="*/ 1918221 w 5898369"/>
              <a:gd name="connsiteY48" fmla="*/ 421451 h 1278942"/>
              <a:gd name="connsiteX49" fmla="*/ 1906250 w 5898369"/>
              <a:gd name="connsiteY49" fmla="*/ 482996 h 1278942"/>
              <a:gd name="connsiteX50" fmla="*/ 1902067 w 5898369"/>
              <a:gd name="connsiteY50" fmla="*/ 541550 h 1278942"/>
              <a:gd name="connsiteX51" fmla="*/ 1603140 w 5898369"/>
              <a:gd name="connsiteY51" fmla="*/ 960209 h 1278942"/>
              <a:gd name="connsiteX52" fmla="*/ 1022686 w 5898369"/>
              <a:gd name="connsiteY52" fmla="*/ 915607 h 1278942"/>
              <a:gd name="connsiteX53" fmla="*/ 795552 w 5898369"/>
              <a:gd name="connsiteY53" fmla="*/ 532703 h 1278942"/>
              <a:gd name="connsiteX54" fmla="*/ 792356 w 5898369"/>
              <a:gd name="connsiteY54" fmla="*/ 476139 h 1278942"/>
              <a:gd name="connsiteX55" fmla="*/ 789967 w 5898369"/>
              <a:gd name="connsiteY55" fmla="*/ 476188 h 1278942"/>
              <a:gd name="connsiteX56" fmla="*/ 790607 w 5898369"/>
              <a:gd name="connsiteY56" fmla="*/ 369340 h 1278942"/>
              <a:gd name="connsiteX57" fmla="*/ 670615 w 5898369"/>
              <a:gd name="connsiteY57" fmla="*/ 247901 h 1278942"/>
              <a:gd name="connsiteX58" fmla="*/ 0 w 5898369"/>
              <a:gd name="connsiteY58" fmla="*/ 252293 h 1278942"/>
              <a:gd name="connsiteX59" fmla="*/ 0 w 5898369"/>
              <a:gd name="connsiteY59" fmla="*/ 203650 h 127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898369" h="1278942">
                <a:moveTo>
                  <a:pt x="0" y="203650"/>
                </a:moveTo>
                <a:lnTo>
                  <a:pt x="666642" y="207797"/>
                </a:lnTo>
                <a:cubicBezTo>
                  <a:pt x="757073" y="208376"/>
                  <a:pt x="829912" y="282156"/>
                  <a:pt x="829333" y="372586"/>
                </a:cubicBezTo>
                <a:lnTo>
                  <a:pt x="823477" y="529189"/>
                </a:lnTo>
                <a:cubicBezTo>
                  <a:pt x="841578" y="672941"/>
                  <a:pt x="918231" y="805492"/>
                  <a:pt x="1039160" y="892787"/>
                </a:cubicBezTo>
                <a:cubicBezTo>
                  <a:pt x="1200398" y="1009179"/>
                  <a:pt x="1413218" y="1025532"/>
                  <a:pt x="1590345" y="935139"/>
                </a:cubicBezTo>
                <a:cubicBezTo>
                  <a:pt x="1745332" y="856044"/>
                  <a:pt x="1850173" y="706867"/>
                  <a:pt x="1874201" y="537589"/>
                </a:cubicBezTo>
                <a:lnTo>
                  <a:pt x="1877625" y="489658"/>
                </a:lnTo>
                <a:lnTo>
                  <a:pt x="1876158" y="489476"/>
                </a:lnTo>
                <a:lnTo>
                  <a:pt x="1878497" y="477447"/>
                </a:lnTo>
                <a:cubicBezTo>
                  <a:pt x="1878818" y="472950"/>
                  <a:pt x="1879140" y="468454"/>
                  <a:pt x="1879461" y="463957"/>
                </a:cubicBezTo>
                <a:lnTo>
                  <a:pt x="1881121" y="463960"/>
                </a:lnTo>
                <a:lnTo>
                  <a:pt x="1890813" y="414129"/>
                </a:lnTo>
                <a:cubicBezTo>
                  <a:pt x="1936682" y="242333"/>
                  <a:pt x="2062509" y="100856"/>
                  <a:pt x="2231559" y="36516"/>
                </a:cubicBezTo>
                <a:cubicBezTo>
                  <a:pt x="2424760" y="-37015"/>
                  <a:pt x="2642778" y="2247"/>
                  <a:pt x="2798190" y="138559"/>
                </a:cubicBezTo>
                <a:cubicBezTo>
                  <a:pt x="2934174" y="257831"/>
                  <a:pt x="3002741" y="434314"/>
                  <a:pt x="2985795" y="611320"/>
                </a:cubicBezTo>
                <a:lnTo>
                  <a:pt x="2973287" y="686789"/>
                </a:lnTo>
                <a:lnTo>
                  <a:pt x="2971841" y="743454"/>
                </a:lnTo>
                <a:cubicBezTo>
                  <a:pt x="2978991" y="910773"/>
                  <a:pt x="3065197" y="1066676"/>
                  <a:pt x="3206765" y="1161349"/>
                </a:cubicBezTo>
                <a:cubicBezTo>
                  <a:pt x="3368559" y="1269550"/>
                  <a:pt x="3576639" y="1280372"/>
                  <a:pt x="3748785" y="1189539"/>
                </a:cubicBezTo>
                <a:cubicBezTo>
                  <a:pt x="3899411" y="1110062"/>
                  <a:pt x="4001322" y="963942"/>
                  <a:pt x="4025791" y="798268"/>
                </a:cubicBezTo>
                <a:lnTo>
                  <a:pt x="4030339" y="740379"/>
                </a:lnTo>
                <a:lnTo>
                  <a:pt x="4025977" y="739554"/>
                </a:lnTo>
                <a:cubicBezTo>
                  <a:pt x="4052200" y="601208"/>
                  <a:pt x="4127895" y="483462"/>
                  <a:pt x="4232166" y="402536"/>
                </a:cubicBezTo>
                <a:cubicBezTo>
                  <a:pt x="4336437" y="321608"/>
                  <a:pt x="4469284" y="277499"/>
                  <a:pt x="4609810" y="286427"/>
                </a:cubicBezTo>
                <a:cubicBezTo>
                  <a:pt x="4855728" y="302052"/>
                  <a:pt x="5057764" y="475820"/>
                  <a:pt x="5115824" y="707333"/>
                </a:cubicBezTo>
                <a:lnTo>
                  <a:pt x="5131067" y="806333"/>
                </a:lnTo>
                <a:lnTo>
                  <a:pt x="5135113" y="806564"/>
                </a:lnTo>
                <a:lnTo>
                  <a:pt x="5126192" y="913040"/>
                </a:lnTo>
                <a:cubicBezTo>
                  <a:pt x="5120625" y="979477"/>
                  <a:pt x="5169972" y="1037850"/>
                  <a:pt x="5236410" y="1043417"/>
                </a:cubicBezTo>
                <a:lnTo>
                  <a:pt x="5898369" y="1079693"/>
                </a:lnTo>
                <a:lnTo>
                  <a:pt x="5891039" y="1109947"/>
                </a:lnTo>
                <a:lnTo>
                  <a:pt x="5237261" y="1083708"/>
                </a:lnTo>
                <a:cubicBezTo>
                  <a:pt x="5147147" y="1076120"/>
                  <a:pt x="5080247" y="996917"/>
                  <a:pt x="5087837" y="906801"/>
                </a:cubicBezTo>
                <a:lnTo>
                  <a:pt x="5096462" y="804356"/>
                </a:lnTo>
                <a:lnTo>
                  <a:pt x="5098635" y="804481"/>
                </a:lnTo>
                <a:lnTo>
                  <a:pt x="5084876" y="715118"/>
                </a:lnTo>
                <a:cubicBezTo>
                  <a:pt x="5030135" y="496837"/>
                  <a:pt x="4839647" y="333001"/>
                  <a:pt x="4607786" y="318272"/>
                </a:cubicBezTo>
                <a:cubicBezTo>
                  <a:pt x="4375925" y="303539"/>
                  <a:pt x="4166234" y="441950"/>
                  <a:pt x="4084307" y="651549"/>
                </a:cubicBezTo>
                <a:lnTo>
                  <a:pt x="4058397" y="741768"/>
                </a:lnTo>
                <a:lnTo>
                  <a:pt x="4053635" y="802385"/>
                </a:lnTo>
                <a:cubicBezTo>
                  <a:pt x="4027867" y="976856"/>
                  <a:pt x="3920545" y="1130733"/>
                  <a:pt x="3761921" y="1214432"/>
                </a:cubicBezTo>
                <a:cubicBezTo>
                  <a:pt x="3580635" y="1310086"/>
                  <a:pt x="3361506" y="1298691"/>
                  <a:pt x="3191121" y="1184745"/>
                </a:cubicBezTo>
                <a:cubicBezTo>
                  <a:pt x="3020736" y="1070801"/>
                  <a:pt x="2926505" y="872639"/>
                  <a:pt x="2945665" y="668562"/>
                </a:cubicBezTo>
                <a:lnTo>
                  <a:pt x="2947591" y="668744"/>
                </a:lnTo>
                <a:lnTo>
                  <a:pt x="2957555" y="608620"/>
                </a:lnTo>
                <a:cubicBezTo>
                  <a:pt x="2973639" y="440610"/>
                  <a:pt x="2908558" y="273096"/>
                  <a:pt x="2779484" y="159884"/>
                </a:cubicBezTo>
                <a:cubicBezTo>
                  <a:pt x="2631971" y="30501"/>
                  <a:pt x="2425032" y="-6765"/>
                  <a:pt x="2241650" y="63029"/>
                </a:cubicBezTo>
                <a:cubicBezTo>
                  <a:pt x="2081191" y="124098"/>
                  <a:pt x="1961759" y="258385"/>
                  <a:pt x="1918221" y="421451"/>
                </a:cubicBezTo>
                <a:lnTo>
                  <a:pt x="1906250" y="482996"/>
                </a:lnTo>
                <a:lnTo>
                  <a:pt x="1902067" y="541550"/>
                </a:lnTo>
                <a:cubicBezTo>
                  <a:pt x="1876764" y="719818"/>
                  <a:pt x="1766355" y="876915"/>
                  <a:pt x="1603140" y="960209"/>
                </a:cubicBezTo>
                <a:cubicBezTo>
                  <a:pt x="1416607" y="1055401"/>
                  <a:pt x="1192485" y="1038180"/>
                  <a:pt x="1022686" y="915607"/>
                </a:cubicBezTo>
                <a:cubicBezTo>
                  <a:pt x="895336" y="823677"/>
                  <a:pt x="814613" y="684087"/>
                  <a:pt x="795552" y="532703"/>
                </a:cubicBezTo>
                <a:lnTo>
                  <a:pt x="792356" y="476139"/>
                </a:lnTo>
                <a:lnTo>
                  <a:pt x="789967" y="476188"/>
                </a:lnTo>
                <a:cubicBezTo>
                  <a:pt x="790180" y="440572"/>
                  <a:pt x="790394" y="404956"/>
                  <a:pt x="790607" y="369340"/>
                </a:cubicBezTo>
                <a:cubicBezTo>
                  <a:pt x="791008" y="302671"/>
                  <a:pt x="737284" y="248300"/>
                  <a:pt x="670615" y="247901"/>
                </a:cubicBezTo>
                <a:lnTo>
                  <a:pt x="0" y="252293"/>
                </a:lnTo>
                <a:lnTo>
                  <a:pt x="0" y="203650"/>
                </a:lnTo>
                <a:close/>
              </a:path>
            </a:pathLst>
          </a:custGeom>
          <a:solidFill>
            <a:sysClr val="window" lastClr="FFFFFF">
              <a:lumMod val="65000"/>
            </a:sysClr>
          </a:solidFill>
          <a:ln w="25400" cap="flat" cmpd="sng" algn="ctr">
            <a:noFill/>
            <a:prstDash val="solid"/>
          </a:ln>
          <a:effectLst/>
        </p:spPr>
        <p:txBody>
          <a:bodyPr wrap="square" lIns="68580" tIns="34290" rIns="68580" bIns="3429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000" b="0" i="0" u="none" strike="noStrike" kern="0" cap="none" spc="0" normalizeH="0" baseline="0" noProof="0">
              <a:ln>
                <a:noFill/>
              </a:ln>
              <a:solidFill>
                <a:sysClr val="windowText" lastClr="000000"/>
              </a:solidFill>
              <a:effectLst/>
              <a:uLnTx/>
              <a:uFillTx/>
              <a:latin typeface="Calibri"/>
            </a:endParaRPr>
          </a:p>
        </p:txBody>
      </p:sp>
      <p:grpSp>
        <p:nvGrpSpPr>
          <p:cNvPr id="29" name="组合 28"/>
          <p:cNvGrpSpPr/>
          <p:nvPr/>
        </p:nvGrpSpPr>
        <p:grpSpPr>
          <a:xfrm>
            <a:off x="4347140" y="2408044"/>
            <a:ext cx="1693176" cy="1136608"/>
            <a:chOff x="5796187" y="2936124"/>
            <a:chExt cx="2257568" cy="1683344"/>
          </a:xfrm>
        </p:grpSpPr>
        <p:sp>
          <p:nvSpPr>
            <p:cNvPr id="30" name="圆角矩形 29"/>
            <p:cNvSpPr/>
            <p:nvPr/>
          </p:nvSpPr>
          <p:spPr>
            <a:xfrm rot="18900000">
              <a:off x="5796187" y="3334092"/>
              <a:ext cx="2257568" cy="746074"/>
            </a:xfrm>
            <a:prstGeom prst="roundRect">
              <a:avLst>
                <a:gd name="adj" fmla="val 50000"/>
              </a:avLst>
            </a:prstGeom>
            <a:solidFill>
              <a:schemeClr val="accent2">
                <a:lumMod val="40000"/>
                <a:lumOff val="60000"/>
              </a:schemeClr>
            </a:solidFill>
            <a:ln w="12700" cap="flat" cmpd="sng" algn="ctr">
              <a:solidFill>
                <a:sysClr val="window" lastClr="FFFFFF"/>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ysClr val="window" lastClr="FFFFFF"/>
                </a:solidFill>
                <a:effectLst/>
                <a:uLnTx/>
                <a:uFillTx/>
                <a:latin typeface="Agency FB"/>
                <a:cs typeface="+mn-cs"/>
              </a:endParaRPr>
            </a:p>
          </p:txBody>
        </p:sp>
        <p:sp>
          <p:nvSpPr>
            <p:cNvPr id="31" name="椭圆 30"/>
            <p:cNvSpPr/>
            <p:nvPr/>
          </p:nvSpPr>
          <p:spPr>
            <a:xfrm flipH="1">
              <a:off x="6144006" y="3994280"/>
              <a:ext cx="561600" cy="625188"/>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ysClr val="window" lastClr="FFFFFF"/>
                </a:solidFill>
                <a:effectLst/>
                <a:uLnTx/>
                <a:uFillTx/>
                <a:latin typeface="Agency FB"/>
                <a:cs typeface="+mn-cs"/>
              </a:endParaRPr>
            </a:p>
          </p:txBody>
        </p:sp>
        <p:sp>
          <p:nvSpPr>
            <p:cNvPr id="32" name="矩形 31"/>
            <p:cNvSpPr/>
            <p:nvPr/>
          </p:nvSpPr>
          <p:spPr>
            <a:xfrm rot="18900000">
              <a:off x="6097699" y="4063762"/>
              <a:ext cx="622392" cy="387451"/>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altLang="zh-CN" sz="1100" b="1" i="0" u="none" strike="noStrike" kern="0" cap="none" spc="0" normalizeH="0" baseline="0" noProof="0" dirty="0">
                  <a:ln>
                    <a:noFill/>
                  </a:ln>
                  <a:solidFill>
                    <a:sysClr val="window" lastClr="FFFFFF"/>
                  </a:solidFill>
                  <a:effectLst/>
                  <a:uLnTx/>
                  <a:uFillTx/>
                  <a:latin typeface="Agency FB" panose="020B0503020202020204" pitchFamily="34" charset="0"/>
                  <a:cs typeface="Arial" pitchFamily="34" charset="0"/>
                </a:rPr>
                <a:t>70%</a:t>
              </a:r>
              <a:endParaRPr kumimoji="0" lang="zh-CN" altLang="en-US" sz="1100" b="1" i="0" u="none" strike="noStrike" kern="0" cap="none" spc="0" normalizeH="0" baseline="0" noProof="0" dirty="0">
                <a:ln>
                  <a:noFill/>
                </a:ln>
                <a:solidFill>
                  <a:sysClr val="window" lastClr="FFFFFF"/>
                </a:solidFill>
                <a:effectLst/>
                <a:uLnTx/>
                <a:uFillTx/>
                <a:latin typeface="Agency FB" panose="020B0503020202020204" pitchFamily="34" charset="0"/>
                <a:cs typeface="Arial" pitchFamily="34" charset="0"/>
              </a:endParaRPr>
            </a:p>
          </p:txBody>
        </p:sp>
        <p:sp>
          <p:nvSpPr>
            <p:cNvPr id="33" name="矩形 32"/>
            <p:cNvSpPr/>
            <p:nvPr/>
          </p:nvSpPr>
          <p:spPr>
            <a:xfrm rot="18900000">
              <a:off x="6433332" y="3480242"/>
              <a:ext cx="1066959" cy="410242"/>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tx1">
                      <a:lumMod val="75000"/>
                      <a:lumOff val="25000"/>
                    </a:schemeClr>
                  </a:solidFill>
                  <a:latin typeface="微软雅黑" pitchFamily="34" charset="-122"/>
                  <a:ea typeface="微软雅黑" pitchFamily="34" charset="-122"/>
                </a:rPr>
                <a:t>添加标题</a:t>
              </a:r>
            </a:p>
          </p:txBody>
        </p:sp>
        <p:sp>
          <p:nvSpPr>
            <p:cNvPr id="34" name="KSO_Shape"/>
            <p:cNvSpPr>
              <a:spLocks/>
            </p:cNvSpPr>
            <p:nvPr/>
          </p:nvSpPr>
          <p:spPr bwMode="auto">
            <a:xfrm>
              <a:off x="7348819" y="2936124"/>
              <a:ext cx="298250" cy="378330"/>
            </a:xfrm>
            <a:custGeom>
              <a:avLst/>
              <a:gdLst>
                <a:gd name="T0" fmla="*/ 259322 w 2665412"/>
                <a:gd name="T1" fmla="*/ 2895285 h 3382963"/>
                <a:gd name="T2" fmla="*/ 511017 w 2665412"/>
                <a:gd name="T3" fmla="*/ 3155147 h 3382963"/>
                <a:gd name="T4" fmla="*/ 770965 w 2665412"/>
                <a:gd name="T5" fmla="*/ 2903852 h 3382963"/>
                <a:gd name="T6" fmla="*/ 519587 w 2665412"/>
                <a:gd name="T7" fmla="*/ 2643989 h 3382963"/>
                <a:gd name="T8" fmla="*/ 875071 w 2665412"/>
                <a:gd name="T9" fmla="*/ 2732514 h 3382963"/>
                <a:gd name="T10" fmla="*/ 732560 w 2665412"/>
                <a:gd name="T11" fmla="*/ 3231615 h 3382963"/>
                <a:gd name="T12" fmla="*/ 265987 w 2665412"/>
                <a:gd name="T13" fmla="*/ 3315697 h 3382963"/>
                <a:gd name="T14" fmla="*/ 147598 w 2665412"/>
                <a:gd name="T15" fmla="*/ 2750917 h 3382963"/>
                <a:gd name="T16" fmla="*/ 1831415 w 2665412"/>
                <a:gd name="T17" fmla="*/ 2257426 h 3382963"/>
                <a:gd name="T18" fmla="*/ 1993961 w 2665412"/>
                <a:gd name="T19" fmla="*/ 2438401 h 3382963"/>
                <a:gd name="T20" fmla="*/ 1847258 w 2665412"/>
                <a:gd name="T21" fmla="*/ 2409508 h 3382963"/>
                <a:gd name="T22" fmla="*/ 1685662 w 2665412"/>
                <a:gd name="T23" fmla="*/ 2468563 h 3382963"/>
                <a:gd name="T24" fmla="*/ 1995229 w 2665412"/>
                <a:gd name="T25" fmla="*/ 2640966 h 3382963"/>
                <a:gd name="T26" fmla="*/ 1952137 w 2665412"/>
                <a:gd name="T27" fmla="*/ 2838768 h 3382963"/>
                <a:gd name="T28" fmla="*/ 1735409 w 2665412"/>
                <a:gd name="T29" fmla="*/ 2918143 h 3382963"/>
                <a:gd name="T30" fmla="*/ 1580784 w 2665412"/>
                <a:gd name="T31" fmla="*/ 2728596 h 3382963"/>
                <a:gd name="T32" fmla="*/ 1742380 w 2665412"/>
                <a:gd name="T33" fmla="*/ 2773998 h 3382963"/>
                <a:gd name="T34" fmla="*/ 1881478 w 2665412"/>
                <a:gd name="T35" fmla="*/ 2691766 h 3382963"/>
                <a:gd name="T36" fmla="*/ 1563357 w 2665412"/>
                <a:gd name="T37" fmla="*/ 2467293 h 3382963"/>
                <a:gd name="T38" fmla="*/ 1692634 w 2665412"/>
                <a:gd name="T39" fmla="*/ 2322831 h 3382963"/>
                <a:gd name="T40" fmla="*/ 1625723 w 2665412"/>
                <a:gd name="T41" fmla="*/ 2198771 h 3382963"/>
                <a:gd name="T42" fmla="*/ 1410098 w 2665412"/>
                <a:gd name="T43" fmla="*/ 2430592 h 3382963"/>
                <a:gd name="T44" fmla="*/ 1421847 w 2665412"/>
                <a:gd name="T45" fmla="*/ 2757048 h 3382963"/>
                <a:gd name="T46" fmla="*/ 1653351 w 2665412"/>
                <a:gd name="T47" fmla="*/ 2972991 h 3382963"/>
                <a:gd name="T48" fmla="*/ 1980125 w 2665412"/>
                <a:gd name="T49" fmla="*/ 2960924 h 3382963"/>
                <a:gd name="T50" fmla="*/ 2195433 w 2665412"/>
                <a:gd name="T51" fmla="*/ 2729420 h 3382963"/>
                <a:gd name="T52" fmla="*/ 2184001 w 2665412"/>
                <a:gd name="T53" fmla="*/ 2402964 h 3382963"/>
                <a:gd name="T54" fmla="*/ 1952179 w 2665412"/>
                <a:gd name="T55" fmla="*/ 2187021 h 3382963"/>
                <a:gd name="T56" fmla="*/ 2156055 w 2665412"/>
                <a:gd name="T57" fmla="*/ 2032367 h 3382963"/>
                <a:gd name="T58" fmla="*/ 2395816 w 2665412"/>
                <a:gd name="T59" fmla="*/ 2850094 h 3382963"/>
                <a:gd name="T60" fmla="*/ 1619054 w 2665412"/>
                <a:gd name="T61" fmla="*/ 3205130 h 3382963"/>
                <a:gd name="T62" fmla="*/ 1161763 w 2665412"/>
                <a:gd name="T63" fmla="*/ 2697981 h 3382963"/>
                <a:gd name="T64" fmla="*/ 1590474 w 2665412"/>
                <a:gd name="T65" fmla="*/ 1963774 h 3382963"/>
                <a:gd name="T66" fmla="*/ 247746 w 2665412"/>
                <a:gd name="T67" fmla="*/ 2374875 h 3382963"/>
                <a:gd name="T68" fmla="*/ 90506 w 2665412"/>
                <a:gd name="T69" fmla="*/ 2382501 h 3382963"/>
                <a:gd name="T70" fmla="*/ 82882 w 2665412"/>
                <a:gd name="T71" fmla="*/ 2224911 h 3382963"/>
                <a:gd name="T72" fmla="*/ 1925231 w 2665412"/>
                <a:gd name="T73" fmla="*/ 1275421 h 3382963"/>
                <a:gd name="T74" fmla="*/ 2142932 w 2665412"/>
                <a:gd name="T75" fmla="*/ 1565745 h 3382963"/>
                <a:gd name="T76" fmla="*/ 2433411 w 2665412"/>
                <a:gd name="T77" fmla="*/ 1348081 h 3382963"/>
                <a:gd name="T78" fmla="*/ 2215710 w 2665412"/>
                <a:gd name="T79" fmla="*/ 1057758 h 3382963"/>
                <a:gd name="T80" fmla="*/ 2557039 w 2665412"/>
                <a:gd name="T81" fmla="*/ 1184676 h 3382963"/>
                <a:gd name="T82" fmla="*/ 2359043 w 2665412"/>
                <a:gd name="T83" fmla="*/ 1666644 h 3382963"/>
                <a:gd name="T84" fmla="*/ 1943029 w 2665412"/>
                <a:gd name="T85" fmla="*/ 1631742 h 3382963"/>
                <a:gd name="T86" fmla="*/ 1831795 w 2665412"/>
                <a:gd name="T87" fmla="*/ 1117727 h 3382963"/>
                <a:gd name="T88" fmla="*/ 1543971 w 2665412"/>
                <a:gd name="T89" fmla="*/ 596250 h 3382963"/>
                <a:gd name="T90" fmla="*/ 1297460 w 2665412"/>
                <a:gd name="T91" fmla="*/ 948099 h 3382963"/>
                <a:gd name="T92" fmla="*/ 1031888 w 2665412"/>
                <a:gd name="T93" fmla="*/ 755548 h 3382963"/>
                <a:gd name="T94" fmla="*/ 814631 w 2665412"/>
                <a:gd name="T95" fmla="*/ 602286 h 3382963"/>
                <a:gd name="T96" fmla="*/ 863801 w 2665412"/>
                <a:gd name="T97" fmla="*/ 640380 h 3382963"/>
                <a:gd name="T98" fmla="*/ 958650 w 2665412"/>
                <a:gd name="T99" fmla="*/ 731486 h 3382963"/>
                <a:gd name="T100" fmla="*/ 915825 w 2665412"/>
                <a:gd name="T101" fmla="*/ 1047026 h 3382963"/>
                <a:gd name="T102" fmla="*/ 1093788 w 2665412"/>
                <a:gd name="T103" fmla="*/ 1742545 h 3382963"/>
                <a:gd name="T104" fmla="*/ 941203 w 2665412"/>
                <a:gd name="T105" fmla="*/ 2331086 h 3382963"/>
                <a:gd name="T106" fmla="*/ 804162 w 2665412"/>
                <a:gd name="T107" fmla="*/ 2246646 h 3382963"/>
                <a:gd name="T108" fmla="*/ 518978 w 2665412"/>
                <a:gd name="T109" fmla="*/ 1458116 h 3382963"/>
                <a:gd name="T110" fmla="*/ 425714 w 2665412"/>
                <a:gd name="T111" fmla="*/ 1302568 h 3382963"/>
                <a:gd name="T112" fmla="*/ 154488 w 2665412"/>
                <a:gd name="T113" fmla="*/ 951475 h 3382963"/>
                <a:gd name="T114" fmla="*/ 4758 w 2665412"/>
                <a:gd name="T115" fmla="*/ 912429 h 3382963"/>
                <a:gd name="T116" fmla="*/ 912333 w 2665412"/>
                <a:gd name="T117" fmla="*/ 0 h 3382963"/>
                <a:gd name="T118" fmla="*/ 1112519 w 2665412"/>
                <a:gd name="T119" fmla="*/ 199433 h 3382963"/>
                <a:gd name="T120" fmla="*/ 953005 w 2665412"/>
                <a:gd name="T121" fmla="*/ 526732 h 3382963"/>
                <a:gd name="T122" fmla="*/ 719772 w 2665412"/>
                <a:gd name="T123" fmla="*/ 209293 h 3382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65412" h="3382963">
                  <a:moveTo>
                    <a:pt x="506574" y="2643989"/>
                  </a:moveTo>
                  <a:lnTo>
                    <a:pt x="493243" y="2644624"/>
                  </a:lnTo>
                  <a:lnTo>
                    <a:pt x="480230" y="2646210"/>
                  </a:lnTo>
                  <a:lnTo>
                    <a:pt x="467217" y="2648431"/>
                  </a:lnTo>
                  <a:lnTo>
                    <a:pt x="454521" y="2650970"/>
                  </a:lnTo>
                  <a:lnTo>
                    <a:pt x="442460" y="2654460"/>
                  </a:lnTo>
                  <a:lnTo>
                    <a:pt x="430399" y="2658585"/>
                  </a:lnTo>
                  <a:lnTo>
                    <a:pt x="418655" y="2663027"/>
                  </a:lnTo>
                  <a:lnTo>
                    <a:pt x="407229" y="2667786"/>
                  </a:lnTo>
                  <a:lnTo>
                    <a:pt x="396120" y="2673180"/>
                  </a:lnTo>
                  <a:lnTo>
                    <a:pt x="385328" y="2679526"/>
                  </a:lnTo>
                  <a:lnTo>
                    <a:pt x="374854" y="2685872"/>
                  </a:lnTo>
                  <a:lnTo>
                    <a:pt x="364380" y="2692852"/>
                  </a:lnTo>
                  <a:lnTo>
                    <a:pt x="354858" y="2700784"/>
                  </a:lnTo>
                  <a:lnTo>
                    <a:pt x="345336" y="2708717"/>
                  </a:lnTo>
                  <a:lnTo>
                    <a:pt x="336449" y="2717284"/>
                  </a:lnTo>
                  <a:lnTo>
                    <a:pt x="327562" y="2725533"/>
                  </a:lnTo>
                  <a:lnTo>
                    <a:pt x="319310" y="2735052"/>
                  </a:lnTo>
                  <a:lnTo>
                    <a:pt x="312010" y="2744571"/>
                  </a:lnTo>
                  <a:lnTo>
                    <a:pt x="304710" y="2754724"/>
                  </a:lnTo>
                  <a:lnTo>
                    <a:pt x="298044" y="2764878"/>
                  </a:lnTo>
                  <a:lnTo>
                    <a:pt x="291696" y="2775348"/>
                  </a:lnTo>
                  <a:lnTo>
                    <a:pt x="285983" y="2786136"/>
                  </a:lnTo>
                  <a:lnTo>
                    <a:pt x="280905" y="2797241"/>
                  </a:lnTo>
                  <a:lnTo>
                    <a:pt x="276144" y="2808981"/>
                  </a:lnTo>
                  <a:lnTo>
                    <a:pt x="272018" y="2820721"/>
                  </a:lnTo>
                  <a:lnTo>
                    <a:pt x="268209" y="2832461"/>
                  </a:lnTo>
                  <a:lnTo>
                    <a:pt x="265353" y="2844835"/>
                  </a:lnTo>
                  <a:lnTo>
                    <a:pt x="263131" y="2857210"/>
                  </a:lnTo>
                  <a:lnTo>
                    <a:pt x="261226" y="2869584"/>
                  </a:lnTo>
                  <a:lnTo>
                    <a:pt x="259957" y="2882276"/>
                  </a:lnTo>
                  <a:lnTo>
                    <a:pt x="259322" y="2895285"/>
                  </a:lnTo>
                  <a:lnTo>
                    <a:pt x="259639" y="2908294"/>
                  </a:lnTo>
                  <a:lnTo>
                    <a:pt x="260274" y="2921620"/>
                  </a:lnTo>
                  <a:lnTo>
                    <a:pt x="261861" y="2934629"/>
                  </a:lnTo>
                  <a:lnTo>
                    <a:pt x="264083" y="2947638"/>
                  </a:lnTo>
                  <a:lnTo>
                    <a:pt x="266622" y="2960330"/>
                  </a:lnTo>
                  <a:lnTo>
                    <a:pt x="270113" y="2972704"/>
                  </a:lnTo>
                  <a:lnTo>
                    <a:pt x="273922" y="2984444"/>
                  </a:lnTo>
                  <a:lnTo>
                    <a:pt x="278366" y="2996501"/>
                  </a:lnTo>
                  <a:lnTo>
                    <a:pt x="283444" y="3007924"/>
                  </a:lnTo>
                  <a:lnTo>
                    <a:pt x="288840" y="3019029"/>
                  </a:lnTo>
                  <a:lnTo>
                    <a:pt x="294870" y="3029817"/>
                  </a:lnTo>
                  <a:lnTo>
                    <a:pt x="301536" y="3040605"/>
                  </a:lnTo>
                  <a:lnTo>
                    <a:pt x="308836" y="3050441"/>
                  </a:lnTo>
                  <a:lnTo>
                    <a:pt x="316136" y="3060277"/>
                  </a:lnTo>
                  <a:lnTo>
                    <a:pt x="323753" y="3069478"/>
                  </a:lnTo>
                  <a:lnTo>
                    <a:pt x="332323" y="3078680"/>
                  </a:lnTo>
                  <a:lnTo>
                    <a:pt x="341210" y="3087247"/>
                  </a:lnTo>
                  <a:lnTo>
                    <a:pt x="350732" y="3095496"/>
                  </a:lnTo>
                  <a:lnTo>
                    <a:pt x="360254" y="3103429"/>
                  </a:lnTo>
                  <a:lnTo>
                    <a:pt x="370411" y="3110409"/>
                  </a:lnTo>
                  <a:lnTo>
                    <a:pt x="380250" y="3117072"/>
                  </a:lnTo>
                  <a:lnTo>
                    <a:pt x="391041" y="3123418"/>
                  </a:lnTo>
                  <a:lnTo>
                    <a:pt x="401833" y="3128812"/>
                  </a:lnTo>
                  <a:lnTo>
                    <a:pt x="412942" y="3134206"/>
                  </a:lnTo>
                  <a:lnTo>
                    <a:pt x="424685" y="3138965"/>
                  </a:lnTo>
                  <a:lnTo>
                    <a:pt x="436429" y="3143090"/>
                  </a:lnTo>
                  <a:lnTo>
                    <a:pt x="448173" y="3146580"/>
                  </a:lnTo>
                  <a:lnTo>
                    <a:pt x="460551" y="3149753"/>
                  </a:lnTo>
                  <a:lnTo>
                    <a:pt x="472930" y="3151974"/>
                  </a:lnTo>
                  <a:lnTo>
                    <a:pt x="485626" y="3153878"/>
                  </a:lnTo>
                  <a:lnTo>
                    <a:pt x="498004" y="3154830"/>
                  </a:lnTo>
                  <a:lnTo>
                    <a:pt x="511017" y="3155147"/>
                  </a:lnTo>
                  <a:lnTo>
                    <a:pt x="524030" y="3155147"/>
                  </a:lnTo>
                  <a:lnTo>
                    <a:pt x="537044" y="3154513"/>
                  </a:lnTo>
                  <a:lnTo>
                    <a:pt x="550374" y="3152926"/>
                  </a:lnTo>
                  <a:lnTo>
                    <a:pt x="563070" y="3150705"/>
                  </a:lnTo>
                  <a:lnTo>
                    <a:pt x="575766" y="3148167"/>
                  </a:lnTo>
                  <a:lnTo>
                    <a:pt x="588462" y="3144994"/>
                  </a:lnTo>
                  <a:lnTo>
                    <a:pt x="600206" y="3141186"/>
                  </a:lnTo>
                  <a:lnTo>
                    <a:pt x="612267" y="3136744"/>
                  </a:lnTo>
                  <a:lnTo>
                    <a:pt x="623693" y="3131668"/>
                  </a:lnTo>
                  <a:lnTo>
                    <a:pt x="634802" y="3125956"/>
                  </a:lnTo>
                  <a:lnTo>
                    <a:pt x="645593" y="3119928"/>
                  </a:lnTo>
                  <a:lnTo>
                    <a:pt x="656067" y="3113265"/>
                  </a:lnTo>
                  <a:lnTo>
                    <a:pt x="665907" y="3106284"/>
                  </a:lnTo>
                  <a:lnTo>
                    <a:pt x="676063" y="3098986"/>
                  </a:lnTo>
                  <a:lnTo>
                    <a:pt x="685268" y="3090737"/>
                  </a:lnTo>
                  <a:lnTo>
                    <a:pt x="694155" y="3082487"/>
                  </a:lnTo>
                  <a:lnTo>
                    <a:pt x="702725" y="3073603"/>
                  </a:lnTo>
                  <a:lnTo>
                    <a:pt x="710977" y="3064402"/>
                  </a:lnTo>
                  <a:lnTo>
                    <a:pt x="718594" y="3054566"/>
                  </a:lnTo>
                  <a:lnTo>
                    <a:pt x="725894" y="3045047"/>
                  </a:lnTo>
                  <a:lnTo>
                    <a:pt x="732560" y="3034576"/>
                  </a:lnTo>
                  <a:lnTo>
                    <a:pt x="738908" y="3023788"/>
                  </a:lnTo>
                  <a:lnTo>
                    <a:pt x="744621" y="3013000"/>
                  </a:lnTo>
                  <a:lnTo>
                    <a:pt x="750017" y="3001895"/>
                  </a:lnTo>
                  <a:lnTo>
                    <a:pt x="754460" y="2990472"/>
                  </a:lnTo>
                  <a:lnTo>
                    <a:pt x="758586" y="2979050"/>
                  </a:lnTo>
                  <a:lnTo>
                    <a:pt x="762078" y="2966676"/>
                  </a:lnTo>
                  <a:lnTo>
                    <a:pt x="765252" y="2954618"/>
                  </a:lnTo>
                  <a:lnTo>
                    <a:pt x="767473" y="2942244"/>
                  </a:lnTo>
                  <a:lnTo>
                    <a:pt x="769378" y="2929870"/>
                  </a:lnTo>
                  <a:lnTo>
                    <a:pt x="770330" y="2916861"/>
                  </a:lnTo>
                  <a:lnTo>
                    <a:pt x="770965" y="2903852"/>
                  </a:lnTo>
                  <a:lnTo>
                    <a:pt x="770647" y="2890843"/>
                  </a:lnTo>
                  <a:lnTo>
                    <a:pt x="770013" y="2877834"/>
                  </a:lnTo>
                  <a:lnTo>
                    <a:pt x="768426" y="2864507"/>
                  </a:lnTo>
                  <a:lnTo>
                    <a:pt x="766521" y="2851816"/>
                  </a:lnTo>
                  <a:lnTo>
                    <a:pt x="763982" y="2839441"/>
                  </a:lnTo>
                  <a:lnTo>
                    <a:pt x="760808" y="2827067"/>
                  </a:lnTo>
                  <a:lnTo>
                    <a:pt x="756682" y="2814692"/>
                  </a:lnTo>
                  <a:lnTo>
                    <a:pt x="752238" y="2802953"/>
                  </a:lnTo>
                  <a:lnTo>
                    <a:pt x="747160" y="2791530"/>
                  </a:lnTo>
                  <a:lnTo>
                    <a:pt x="741764" y="2780108"/>
                  </a:lnTo>
                  <a:lnTo>
                    <a:pt x="735416" y="2769637"/>
                  </a:lnTo>
                  <a:lnTo>
                    <a:pt x="729068" y="2759166"/>
                  </a:lnTo>
                  <a:lnTo>
                    <a:pt x="722086" y="2749013"/>
                  </a:lnTo>
                  <a:lnTo>
                    <a:pt x="714468" y="2739177"/>
                  </a:lnTo>
                  <a:lnTo>
                    <a:pt x="706533" y="2729658"/>
                  </a:lnTo>
                  <a:lnTo>
                    <a:pt x="697964" y="2720774"/>
                  </a:lnTo>
                  <a:lnTo>
                    <a:pt x="689394" y="2712207"/>
                  </a:lnTo>
                  <a:lnTo>
                    <a:pt x="680189" y="2704275"/>
                  </a:lnTo>
                  <a:lnTo>
                    <a:pt x="670350" y="2696342"/>
                  </a:lnTo>
                  <a:lnTo>
                    <a:pt x="660511" y="2689362"/>
                  </a:lnTo>
                  <a:lnTo>
                    <a:pt x="650037" y="2682382"/>
                  </a:lnTo>
                  <a:lnTo>
                    <a:pt x="639563" y="2676353"/>
                  </a:lnTo>
                  <a:lnTo>
                    <a:pt x="628771" y="2670324"/>
                  </a:lnTo>
                  <a:lnTo>
                    <a:pt x="617662" y="2665248"/>
                  </a:lnTo>
                  <a:lnTo>
                    <a:pt x="606236" y="2660171"/>
                  </a:lnTo>
                  <a:lnTo>
                    <a:pt x="594175" y="2656364"/>
                  </a:lnTo>
                  <a:lnTo>
                    <a:pt x="582431" y="2652873"/>
                  </a:lnTo>
                  <a:lnTo>
                    <a:pt x="570053" y="2650018"/>
                  </a:lnTo>
                  <a:lnTo>
                    <a:pt x="557992" y="2647479"/>
                  </a:lnTo>
                  <a:lnTo>
                    <a:pt x="545296" y="2645576"/>
                  </a:lnTo>
                  <a:lnTo>
                    <a:pt x="532600" y="2644306"/>
                  </a:lnTo>
                  <a:lnTo>
                    <a:pt x="519587" y="2643989"/>
                  </a:lnTo>
                  <a:lnTo>
                    <a:pt x="506574" y="2643989"/>
                  </a:lnTo>
                  <a:close/>
                  <a:moveTo>
                    <a:pt x="552279" y="2413000"/>
                  </a:moveTo>
                  <a:lnTo>
                    <a:pt x="560214" y="2505650"/>
                  </a:lnTo>
                  <a:lnTo>
                    <a:pt x="569736" y="2506602"/>
                  </a:lnTo>
                  <a:lnTo>
                    <a:pt x="578940" y="2508188"/>
                  </a:lnTo>
                  <a:lnTo>
                    <a:pt x="588779" y="2510092"/>
                  </a:lnTo>
                  <a:lnTo>
                    <a:pt x="597984" y="2511678"/>
                  </a:lnTo>
                  <a:lnTo>
                    <a:pt x="607506" y="2513582"/>
                  </a:lnTo>
                  <a:lnTo>
                    <a:pt x="617028" y="2516120"/>
                  </a:lnTo>
                  <a:lnTo>
                    <a:pt x="626232" y="2518976"/>
                  </a:lnTo>
                  <a:lnTo>
                    <a:pt x="635119" y="2521514"/>
                  </a:lnTo>
                  <a:lnTo>
                    <a:pt x="644006" y="2524370"/>
                  </a:lnTo>
                  <a:lnTo>
                    <a:pt x="653211" y="2527860"/>
                  </a:lnTo>
                  <a:lnTo>
                    <a:pt x="661780" y="2531033"/>
                  </a:lnTo>
                  <a:lnTo>
                    <a:pt x="670668" y="2534841"/>
                  </a:lnTo>
                  <a:lnTo>
                    <a:pt x="679237" y="2538648"/>
                  </a:lnTo>
                  <a:lnTo>
                    <a:pt x="687807" y="2542773"/>
                  </a:lnTo>
                  <a:lnTo>
                    <a:pt x="696377" y="2547215"/>
                  </a:lnTo>
                  <a:lnTo>
                    <a:pt x="704629" y="2551657"/>
                  </a:lnTo>
                  <a:lnTo>
                    <a:pt x="764299" y="2480266"/>
                  </a:lnTo>
                  <a:lnTo>
                    <a:pt x="884275" y="2581165"/>
                  </a:lnTo>
                  <a:lnTo>
                    <a:pt x="824922" y="2651921"/>
                  </a:lnTo>
                  <a:lnTo>
                    <a:pt x="830953" y="2659219"/>
                  </a:lnTo>
                  <a:lnTo>
                    <a:pt x="836348" y="2666517"/>
                  </a:lnTo>
                  <a:lnTo>
                    <a:pt x="842062" y="2674449"/>
                  </a:lnTo>
                  <a:lnTo>
                    <a:pt x="847140" y="2682382"/>
                  </a:lnTo>
                  <a:lnTo>
                    <a:pt x="852536" y="2690314"/>
                  </a:lnTo>
                  <a:lnTo>
                    <a:pt x="857297" y="2698563"/>
                  </a:lnTo>
                  <a:lnTo>
                    <a:pt x="862057" y="2706813"/>
                  </a:lnTo>
                  <a:lnTo>
                    <a:pt x="866501" y="2715380"/>
                  </a:lnTo>
                  <a:lnTo>
                    <a:pt x="870945" y="2723947"/>
                  </a:lnTo>
                  <a:lnTo>
                    <a:pt x="875071" y="2732514"/>
                  </a:lnTo>
                  <a:lnTo>
                    <a:pt x="879197" y="2741398"/>
                  </a:lnTo>
                  <a:lnTo>
                    <a:pt x="883006" y="2750282"/>
                  </a:lnTo>
                  <a:lnTo>
                    <a:pt x="886497" y="2759166"/>
                  </a:lnTo>
                  <a:lnTo>
                    <a:pt x="889671" y="2768050"/>
                  </a:lnTo>
                  <a:lnTo>
                    <a:pt x="892845" y="2777252"/>
                  </a:lnTo>
                  <a:lnTo>
                    <a:pt x="896019" y="2786453"/>
                  </a:lnTo>
                  <a:lnTo>
                    <a:pt x="986794" y="2779156"/>
                  </a:lnTo>
                  <a:lnTo>
                    <a:pt x="1000125" y="2934629"/>
                  </a:lnTo>
                  <a:lnTo>
                    <a:pt x="909667" y="2942879"/>
                  </a:lnTo>
                  <a:lnTo>
                    <a:pt x="908397" y="2952397"/>
                  </a:lnTo>
                  <a:lnTo>
                    <a:pt x="907128" y="2962233"/>
                  </a:lnTo>
                  <a:lnTo>
                    <a:pt x="905541" y="2971752"/>
                  </a:lnTo>
                  <a:lnTo>
                    <a:pt x="903636" y="2981588"/>
                  </a:lnTo>
                  <a:lnTo>
                    <a:pt x="901415" y="2990790"/>
                  </a:lnTo>
                  <a:lnTo>
                    <a:pt x="899193" y="3000309"/>
                  </a:lnTo>
                  <a:lnTo>
                    <a:pt x="896654" y="3009827"/>
                  </a:lnTo>
                  <a:lnTo>
                    <a:pt x="893797" y="3019029"/>
                  </a:lnTo>
                  <a:lnTo>
                    <a:pt x="890623" y="3027913"/>
                  </a:lnTo>
                  <a:lnTo>
                    <a:pt x="887449" y="3036797"/>
                  </a:lnTo>
                  <a:lnTo>
                    <a:pt x="883958" y="3045999"/>
                  </a:lnTo>
                  <a:lnTo>
                    <a:pt x="880149" y="3054566"/>
                  </a:lnTo>
                  <a:lnTo>
                    <a:pt x="876658" y="3063450"/>
                  </a:lnTo>
                  <a:lnTo>
                    <a:pt x="872532" y="3072017"/>
                  </a:lnTo>
                  <a:lnTo>
                    <a:pt x="868088" y="3080584"/>
                  </a:lnTo>
                  <a:lnTo>
                    <a:pt x="863644" y="3089150"/>
                  </a:lnTo>
                  <a:lnTo>
                    <a:pt x="933154" y="3147532"/>
                  </a:lnTo>
                  <a:lnTo>
                    <a:pt x="831905" y="3267151"/>
                  </a:lnTo>
                  <a:lnTo>
                    <a:pt x="763347" y="3209404"/>
                  </a:lnTo>
                  <a:lnTo>
                    <a:pt x="755730" y="3215433"/>
                  </a:lnTo>
                  <a:lnTo>
                    <a:pt x="748112" y="3221144"/>
                  </a:lnTo>
                  <a:lnTo>
                    <a:pt x="740177" y="3226538"/>
                  </a:lnTo>
                  <a:lnTo>
                    <a:pt x="732560" y="3231615"/>
                  </a:lnTo>
                  <a:lnTo>
                    <a:pt x="724307" y="3237009"/>
                  </a:lnTo>
                  <a:lnTo>
                    <a:pt x="716055" y="3242085"/>
                  </a:lnTo>
                  <a:lnTo>
                    <a:pt x="707485" y="3246527"/>
                  </a:lnTo>
                  <a:lnTo>
                    <a:pt x="698916" y="3251287"/>
                  </a:lnTo>
                  <a:lnTo>
                    <a:pt x="690346" y="3256046"/>
                  </a:lnTo>
                  <a:lnTo>
                    <a:pt x="681459" y="3259854"/>
                  </a:lnTo>
                  <a:lnTo>
                    <a:pt x="672572" y="3263979"/>
                  </a:lnTo>
                  <a:lnTo>
                    <a:pt x="663685" y="3267786"/>
                  </a:lnTo>
                  <a:lnTo>
                    <a:pt x="654480" y="3271276"/>
                  </a:lnTo>
                  <a:lnTo>
                    <a:pt x="645593" y="3274449"/>
                  </a:lnTo>
                  <a:lnTo>
                    <a:pt x="635754" y="3277305"/>
                  </a:lnTo>
                  <a:lnTo>
                    <a:pt x="626549" y="3280478"/>
                  </a:lnTo>
                  <a:lnTo>
                    <a:pt x="634484" y="3369637"/>
                  </a:lnTo>
                  <a:lnTo>
                    <a:pt x="478008" y="3382963"/>
                  </a:lnTo>
                  <a:lnTo>
                    <a:pt x="470390" y="3293804"/>
                  </a:lnTo>
                  <a:lnTo>
                    <a:pt x="460551" y="3292535"/>
                  </a:lnTo>
                  <a:lnTo>
                    <a:pt x="451029" y="3291266"/>
                  </a:lnTo>
                  <a:lnTo>
                    <a:pt x="441190" y="3289362"/>
                  </a:lnTo>
                  <a:lnTo>
                    <a:pt x="431668" y="3287458"/>
                  </a:lnTo>
                  <a:lnTo>
                    <a:pt x="421829" y="3285237"/>
                  </a:lnTo>
                  <a:lnTo>
                    <a:pt x="412624" y="3283016"/>
                  </a:lnTo>
                  <a:lnTo>
                    <a:pt x="403420" y="3280478"/>
                  </a:lnTo>
                  <a:lnTo>
                    <a:pt x="394215" y="3277305"/>
                  </a:lnTo>
                  <a:lnTo>
                    <a:pt x="384693" y="3274449"/>
                  </a:lnTo>
                  <a:lnTo>
                    <a:pt x="375806" y="3271276"/>
                  </a:lnTo>
                  <a:lnTo>
                    <a:pt x="366919" y="3267786"/>
                  </a:lnTo>
                  <a:lnTo>
                    <a:pt x="358032" y="3263979"/>
                  </a:lnTo>
                  <a:lnTo>
                    <a:pt x="349145" y="3259854"/>
                  </a:lnTo>
                  <a:lnTo>
                    <a:pt x="340575" y="3256046"/>
                  </a:lnTo>
                  <a:lnTo>
                    <a:pt x="332006" y="3251921"/>
                  </a:lnTo>
                  <a:lnTo>
                    <a:pt x="323436" y="3246845"/>
                  </a:lnTo>
                  <a:lnTo>
                    <a:pt x="265987" y="3315697"/>
                  </a:lnTo>
                  <a:lnTo>
                    <a:pt x="146012" y="3214798"/>
                  </a:lnTo>
                  <a:lnTo>
                    <a:pt x="204412" y="3145628"/>
                  </a:lnTo>
                  <a:lnTo>
                    <a:pt x="198382" y="3138331"/>
                  </a:lnTo>
                  <a:lnTo>
                    <a:pt x="192669" y="3130398"/>
                  </a:lnTo>
                  <a:lnTo>
                    <a:pt x="187273" y="3122466"/>
                  </a:lnTo>
                  <a:lnTo>
                    <a:pt x="181877" y="3114851"/>
                  </a:lnTo>
                  <a:lnTo>
                    <a:pt x="176799" y="3106602"/>
                  </a:lnTo>
                  <a:lnTo>
                    <a:pt x="172038" y="3098352"/>
                  </a:lnTo>
                  <a:lnTo>
                    <a:pt x="167277" y="3089785"/>
                  </a:lnTo>
                  <a:lnTo>
                    <a:pt x="162834" y="3081853"/>
                  </a:lnTo>
                  <a:lnTo>
                    <a:pt x="158390" y="3072969"/>
                  </a:lnTo>
                  <a:lnTo>
                    <a:pt x="154264" y="3064402"/>
                  </a:lnTo>
                  <a:lnTo>
                    <a:pt x="150455" y="3055517"/>
                  </a:lnTo>
                  <a:lnTo>
                    <a:pt x="146646" y="3046633"/>
                  </a:lnTo>
                  <a:lnTo>
                    <a:pt x="143155" y="3037114"/>
                  </a:lnTo>
                  <a:lnTo>
                    <a:pt x="139664" y="3028230"/>
                  </a:lnTo>
                  <a:lnTo>
                    <a:pt x="136807" y="3018711"/>
                  </a:lnTo>
                  <a:lnTo>
                    <a:pt x="133633" y="3009193"/>
                  </a:lnTo>
                  <a:lnTo>
                    <a:pt x="43175" y="3017125"/>
                  </a:lnTo>
                  <a:lnTo>
                    <a:pt x="30162" y="2861334"/>
                  </a:lnTo>
                  <a:lnTo>
                    <a:pt x="121255" y="2853402"/>
                  </a:lnTo>
                  <a:lnTo>
                    <a:pt x="122207" y="2843249"/>
                  </a:lnTo>
                  <a:lnTo>
                    <a:pt x="123794" y="2833730"/>
                  </a:lnTo>
                  <a:lnTo>
                    <a:pt x="125698" y="2824529"/>
                  </a:lnTo>
                  <a:lnTo>
                    <a:pt x="127285" y="2814692"/>
                  </a:lnTo>
                  <a:lnTo>
                    <a:pt x="129824" y="2805491"/>
                  </a:lnTo>
                  <a:lnTo>
                    <a:pt x="132046" y="2796290"/>
                  </a:lnTo>
                  <a:lnTo>
                    <a:pt x="134903" y="2787088"/>
                  </a:lnTo>
                  <a:lnTo>
                    <a:pt x="137442" y="2777569"/>
                  </a:lnTo>
                  <a:lnTo>
                    <a:pt x="140298" y="2768685"/>
                  </a:lnTo>
                  <a:lnTo>
                    <a:pt x="143790" y="2759801"/>
                  </a:lnTo>
                  <a:lnTo>
                    <a:pt x="147598" y="2750917"/>
                  </a:lnTo>
                  <a:lnTo>
                    <a:pt x="151090" y="2742032"/>
                  </a:lnTo>
                  <a:lnTo>
                    <a:pt x="154899" y="2733466"/>
                  </a:lnTo>
                  <a:lnTo>
                    <a:pt x="159025" y="2724899"/>
                  </a:lnTo>
                  <a:lnTo>
                    <a:pt x="167912" y="2707765"/>
                  </a:lnTo>
                  <a:lnTo>
                    <a:pt x="97450" y="2648749"/>
                  </a:lnTo>
                  <a:lnTo>
                    <a:pt x="198382" y="2528812"/>
                  </a:lnTo>
                  <a:lnTo>
                    <a:pt x="269161" y="2588780"/>
                  </a:lnTo>
                  <a:lnTo>
                    <a:pt x="284079" y="2577675"/>
                  </a:lnTo>
                  <a:lnTo>
                    <a:pt x="299631" y="2566887"/>
                  </a:lnTo>
                  <a:lnTo>
                    <a:pt x="307884" y="2561493"/>
                  </a:lnTo>
                  <a:lnTo>
                    <a:pt x="315819" y="2556734"/>
                  </a:lnTo>
                  <a:lnTo>
                    <a:pt x="324388" y="2552292"/>
                  </a:lnTo>
                  <a:lnTo>
                    <a:pt x="332323" y="2547532"/>
                  </a:lnTo>
                  <a:lnTo>
                    <a:pt x="340893" y="2543407"/>
                  </a:lnTo>
                  <a:lnTo>
                    <a:pt x="349463" y="2539283"/>
                  </a:lnTo>
                  <a:lnTo>
                    <a:pt x="358350" y="2535158"/>
                  </a:lnTo>
                  <a:lnTo>
                    <a:pt x="367237" y="2531350"/>
                  </a:lnTo>
                  <a:lnTo>
                    <a:pt x="376124" y="2528177"/>
                  </a:lnTo>
                  <a:lnTo>
                    <a:pt x="385646" y="2524687"/>
                  </a:lnTo>
                  <a:lnTo>
                    <a:pt x="394533" y="2521832"/>
                  </a:lnTo>
                  <a:lnTo>
                    <a:pt x="403737" y="2518976"/>
                  </a:lnTo>
                  <a:lnTo>
                    <a:pt x="396120" y="2426327"/>
                  </a:lnTo>
                  <a:lnTo>
                    <a:pt x="552279" y="2413000"/>
                  </a:lnTo>
                  <a:close/>
                  <a:moveTo>
                    <a:pt x="1753153" y="2246313"/>
                  </a:moveTo>
                  <a:lnTo>
                    <a:pt x="1813988" y="2246313"/>
                  </a:lnTo>
                  <a:lnTo>
                    <a:pt x="1817474" y="2246631"/>
                  </a:lnTo>
                  <a:lnTo>
                    <a:pt x="1820959" y="2247583"/>
                  </a:lnTo>
                  <a:lnTo>
                    <a:pt x="1823811" y="2248536"/>
                  </a:lnTo>
                  <a:lnTo>
                    <a:pt x="1826346" y="2250441"/>
                  </a:lnTo>
                  <a:lnTo>
                    <a:pt x="1828564" y="2252346"/>
                  </a:lnTo>
                  <a:lnTo>
                    <a:pt x="1830148" y="2254886"/>
                  </a:lnTo>
                  <a:lnTo>
                    <a:pt x="1831415" y="2257426"/>
                  </a:lnTo>
                  <a:lnTo>
                    <a:pt x="1831732" y="2259966"/>
                  </a:lnTo>
                  <a:lnTo>
                    <a:pt x="1831732" y="2310766"/>
                  </a:lnTo>
                  <a:lnTo>
                    <a:pt x="1842188" y="2312036"/>
                  </a:lnTo>
                  <a:lnTo>
                    <a:pt x="1852011" y="2313623"/>
                  </a:lnTo>
                  <a:lnTo>
                    <a:pt x="1862467" y="2315528"/>
                  </a:lnTo>
                  <a:lnTo>
                    <a:pt x="1871973" y="2317751"/>
                  </a:lnTo>
                  <a:lnTo>
                    <a:pt x="1880528" y="2319973"/>
                  </a:lnTo>
                  <a:lnTo>
                    <a:pt x="1889400" y="2322513"/>
                  </a:lnTo>
                  <a:lnTo>
                    <a:pt x="1897955" y="2325371"/>
                  </a:lnTo>
                  <a:lnTo>
                    <a:pt x="1907460" y="2328863"/>
                  </a:lnTo>
                  <a:lnTo>
                    <a:pt x="1916332" y="2332673"/>
                  </a:lnTo>
                  <a:lnTo>
                    <a:pt x="1925204" y="2336801"/>
                  </a:lnTo>
                  <a:lnTo>
                    <a:pt x="1934393" y="2341246"/>
                  </a:lnTo>
                  <a:lnTo>
                    <a:pt x="1942948" y="2345691"/>
                  </a:lnTo>
                  <a:lnTo>
                    <a:pt x="1951503" y="2350771"/>
                  </a:lnTo>
                  <a:lnTo>
                    <a:pt x="1960058" y="2355851"/>
                  </a:lnTo>
                  <a:lnTo>
                    <a:pt x="1967662" y="2361566"/>
                  </a:lnTo>
                  <a:lnTo>
                    <a:pt x="1975267" y="2367281"/>
                  </a:lnTo>
                  <a:lnTo>
                    <a:pt x="1982238" y="2372996"/>
                  </a:lnTo>
                  <a:lnTo>
                    <a:pt x="1988575" y="2379346"/>
                  </a:lnTo>
                  <a:lnTo>
                    <a:pt x="1994278" y="2385378"/>
                  </a:lnTo>
                  <a:lnTo>
                    <a:pt x="1999665" y="2392046"/>
                  </a:lnTo>
                  <a:lnTo>
                    <a:pt x="2002199" y="2396491"/>
                  </a:lnTo>
                  <a:lnTo>
                    <a:pt x="2004100" y="2401253"/>
                  </a:lnTo>
                  <a:lnTo>
                    <a:pt x="2005051" y="2406016"/>
                  </a:lnTo>
                  <a:lnTo>
                    <a:pt x="2005685" y="2411413"/>
                  </a:lnTo>
                  <a:lnTo>
                    <a:pt x="2005051" y="2416493"/>
                  </a:lnTo>
                  <a:lnTo>
                    <a:pt x="2003784" y="2421891"/>
                  </a:lnTo>
                  <a:lnTo>
                    <a:pt x="2001566" y="2427288"/>
                  </a:lnTo>
                  <a:lnTo>
                    <a:pt x="1998397" y="2432368"/>
                  </a:lnTo>
                  <a:lnTo>
                    <a:pt x="1996179" y="2435543"/>
                  </a:lnTo>
                  <a:lnTo>
                    <a:pt x="1993961" y="2438401"/>
                  </a:lnTo>
                  <a:lnTo>
                    <a:pt x="1991426" y="2441576"/>
                  </a:lnTo>
                  <a:lnTo>
                    <a:pt x="1988575" y="2444433"/>
                  </a:lnTo>
                  <a:lnTo>
                    <a:pt x="1985406" y="2447291"/>
                  </a:lnTo>
                  <a:lnTo>
                    <a:pt x="1982238" y="2449831"/>
                  </a:lnTo>
                  <a:lnTo>
                    <a:pt x="1978435" y="2452688"/>
                  </a:lnTo>
                  <a:lnTo>
                    <a:pt x="1974633" y="2454911"/>
                  </a:lnTo>
                  <a:lnTo>
                    <a:pt x="1971148" y="2457133"/>
                  </a:lnTo>
                  <a:lnTo>
                    <a:pt x="1967029" y="2459038"/>
                  </a:lnTo>
                  <a:lnTo>
                    <a:pt x="1962910" y="2460626"/>
                  </a:lnTo>
                  <a:lnTo>
                    <a:pt x="1958790" y="2462213"/>
                  </a:lnTo>
                  <a:lnTo>
                    <a:pt x="1954671" y="2463483"/>
                  </a:lnTo>
                  <a:lnTo>
                    <a:pt x="1950235" y="2464118"/>
                  </a:lnTo>
                  <a:lnTo>
                    <a:pt x="1945799" y="2464753"/>
                  </a:lnTo>
                  <a:lnTo>
                    <a:pt x="1941364" y="2464753"/>
                  </a:lnTo>
                  <a:lnTo>
                    <a:pt x="1936294" y="2464753"/>
                  </a:lnTo>
                  <a:lnTo>
                    <a:pt x="1931541" y="2464118"/>
                  </a:lnTo>
                  <a:lnTo>
                    <a:pt x="1926471" y="2462531"/>
                  </a:lnTo>
                  <a:lnTo>
                    <a:pt x="1922035" y="2460626"/>
                  </a:lnTo>
                  <a:lnTo>
                    <a:pt x="1917916" y="2458403"/>
                  </a:lnTo>
                  <a:lnTo>
                    <a:pt x="1914431" y="2455546"/>
                  </a:lnTo>
                  <a:lnTo>
                    <a:pt x="1910946" y="2452688"/>
                  </a:lnTo>
                  <a:lnTo>
                    <a:pt x="1908094" y="2448878"/>
                  </a:lnTo>
                  <a:lnTo>
                    <a:pt x="1904925" y="2445068"/>
                  </a:lnTo>
                  <a:lnTo>
                    <a:pt x="1903341" y="2443798"/>
                  </a:lnTo>
                  <a:lnTo>
                    <a:pt x="1897004" y="2438401"/>
                  </a:lnTo>
                  <a:lnTo>
                    <a:pt x="1890667" y="2433638"/>
                  </a:lnTo>
                  <a:lnTo>
                    <a:pt x="1883696" y="2429193"/>
                  </a:lnTo>
                  <a:lnTo>
                    <a:pt x="1876092" y="2424431"/>
                  </a:lnTo>
                  <a:lnTo>
                    <a:pt x="1868804" y="2419986"/>
                  </a:lnTo>
                  <a:lnTo>
                    <a:pt x="1861200" y="2415858"/>
                  </a:lnTo>
                  <a:lnTo>
                    <a:pt x="1853912" y="2412366"/>
                  </a:lnTo>
                  <a:lnTo>
                    <a:pt x="1847258" y="2409508"/>
                  </a:lnTo>
                  <a:lnTo>
                    <a:pt x="1840921" y="2407286"/>
                  </a:lnTo>
                  <a:lnTo>
                    <a:pt x="1834267" y="2405381"/>
                  </a:lnTo>
                  <a:lnTo>
                    <a:pt x="1827296" y="2403793"/>
                  </a:lnTo>
                  <a:lnTo>
                    <a:pt x="1820642" y="2402523"/>
                  </a:lnTo>
                  <a:lnTo>
                    <a:pt x="1813355" y="2401253"/>
                  </a:lnTo>
                  <a:lnTo>
                    <a:pt x="1806384" y="2400301"/>
                  </a:lnTo>
                  <a:lnTo>
                    <a:pt x="1799730" y="2399666"/>
                  </a:lnTo>
                  <a:lnTo>
                    <a:pt x="1792759" y="2399348"/>
                  </a:lnTo>
                  <a:lnTo>
                    <a:pt x="1786105" y="2399031"/>
                  </a:lnTo>
                  <a:lnTo>
                    <a:pt x="1776917" y="2399348"/>
                  </a:lnTo>
                  <a:lnTo>
                    <a:pt x="1767094" y="2400301"/>
                  </a:lnTo>
                  <a:lnTo>
                    <a:pt x="1756321" y="2401571"/>
                  </a:lnTo>
                  <a:lnTo>
                    <a:pt x="1745548" y="2404428"/>
                  </a:lnTo>
                  <a:lnTo>
                    <a:pt x="1740162" y="2405698"/>
                  </a:lnTo>
                  <a:lnTo>
                    <a:pt x="1734458" y="2407603"/>
                  </a:lnTo>
                  <a:lnTo>
                    <a:pt x="1729072" y="2409826"/>
                  </a:lnTo>
                  <a:lnTo>
                    <a:pt x="1723368" y="2412048"/>
                  </a:lnTo>
                  <a:lnTo>
                    <a:pt x="1717982" y="2414906"/>
                  </a:lnTo>
                  <a:lnTo>
                    <a:pt x="1712279" y="2418081"/>
                  </a:lnTo>
                  <a:lnTo>
                    <a:pt x="1706575" y="2421256"/>
                  </a:lnTo>
                  <a:lnTo>
                    <a:pt x="1701506" y="2425383"/>
                  </a:lnTo>
                  <a:lnTo>
                    <a:pt x="1698337" y="2427923"/>
                  </a:lnTo>
                  <a:lnTo>
                    <a:pt x="1695168" y="2431416"/>
                  </a:lnTo>
                  <a:lnTo>
                    <a:pt x="1692634" y="2434908"/>
                  </a:lnTo>
                  <a:lnTo>
                    <a:pt x="1690415" y="2438401"/>
                  </a:lnTo>
                  <a:lnTo>
                    <a:pt x="1688514" y="2442211"/>
                  </a:lnTo>
                  <a:lnTo>
                    <a:pt x="1686930" y="2446338"/>
                  </a:lnTo>
                  <a:lnTo>
                    <a:pt x="1686296" y="2450783"/>
                  </a:lnTo>
                  <a:lnTo>
                    <a:pt x="1685662" y="2455228"/>
                  </a:lnTo>
                  <a:lnTo>
                    <a:pt x="1685346" y="2459673"/>
                  </a:lnTo>
                  <a:lnTo>
                    <a:pt x="1685346" y="2464118"/>
                  </a:lnTo>
                  <a:lnTo>
                    <a:pt x="1685662" y="2468563"/>
                  </a:lnTo>
                  <a:lnTo>
                    <a:pt x="1686296" y="2473008"/>
                  </a:lnTo>
                  <a:lnTo>
                    <a:pt x="1687880" y="2477136"/>
                  </a:lnTo>
                  <a:lnTo>
                    <a:pt x="1689148" y="2481581"/>
                  </a:lnTo>
                  <a:lnTo>
                    <a:pt x="1691366" y="2485708"/>
                  </a:lnTo>
                  <a:lnTo>
                    <a:pt x="1693584" y="2489518"/>
                  </a:lnTo>
                  <a:lnTo>
                    <a:pt x="1698654" y="2495233"/>
                  </a:lnTo>
                  <a:lnTo>
                    <a:pt x="1703723" y="2500631"/>
                  </a:lnTo>
                  <a:lnTo>
                    <a:pt x="1709427" y="2505076"/>
                  </a:lnTo>
                  <a:lnTo>
                    <a:pt x="1715130" y="2508568"/>
                  </a:lnTo>
                  <a:lnTo>
                    <a:pt x="1721784" y="2512378"/>
                  </a:lnTo>
                  <a:lnTo>
                    <a:pt x="1729389" y="2515871"/>
                  </a:lnTo>
                  <a:lnTo>
                    <a:pt x="1745865" y="2522538"/>
                  </a:lnTo>
                  <a:lnTo>
                    <a:pt x="1750618" y="2524443"/>
                  </a:lnTo>
                  <a:lnTo>
                    <a:pt x="1778501" y="2534603"/>
                  </a:lnTo>
                  <a:lnTo>
                    <a:pt x="1797829" y="2542223"/>
                  </a:lnTo>
                  <a:lnTo>
                    <a:pt x="1816523" y="2549208"/>
                  </a:lnTo>
                  <a:lnTo>
                    <a:pt x="1827613" y="2553336"/>
                  </a:lnTo>
                  <a:lnTo>
                    <a:pt x="1854546" y="2562861"/>
                  </a:lnTo>
                  <a:lnTo>
                    <a:pt x="1868804" y="2568258"/>
                  </a:lnTo>
                  <a:lnTo>
                    <a:pt x="1882746" y="2573656"/>
                  </a:lnTo>
                  <a:lnTo>
                    <a:pt x="1897004" y="2579688"/>
                  </a:lnTo>
                  <a:lnTo>
                    <a:pt x="1911262" y="2585721"/>
                  </a:lnTo>
                  <a:lnTo>
                    <a:pt x="1925204" y="2592388"/>
                  </a:lnTo>
                  <a:lnTo>
                    <a:pt x="1938512" y="2599373"/>
                  </a:lnTo>
                  <a:lnTo>
                    <a:pt x="1951503" y="2606676"/>
                  </a:lnTo>
                  <a:lnTo>
                    <a:pt x="1964177" y="2614613"/>
                  </a:lnTo>
                  <a:lnTo>
                    <a:pt x="1969563" y="2618741"/>
                  </a:lnTo>
                  <a:lnTo>
                    <a:pt x="1975584" y="2622868"/>
                  </a:lnTo>
                  <a:lnTo>
                    <a:pt x="1980653" y="2627313"/>
                  </a:lnTo>
                  <a:lnTo>
                    <a:pt x="1986040" y="2631758"/>
                  </a:lnTo>
                  <a:lnTo>
                    <a:pt x="1990793" y="2636203"/>
                  </a:lnTo>
                  <a:lnTo>
                    <a:pt x="1995229" y="2640966"/>
                  </a:lnTo>
                  <a:lnTo>
                    <a:pt x="1999665" y="2645728"/>
                  </a:lnTo>
                  <a:lnTo>
                    <a:pt x="2003467" y="2651126"/>
                  </a:lnTo>
                  <a:lnTo>
                    <a:pt x="2006952" y="2656206"/>
                  </a:lnTo>
                  <a:lnTo>
                    <a:pt x="2010438" y="2661286"/>
                  </a:lnTo>
                  <a:lnTo>
                    <a:pt x="2012972" y="2667001"/>
                  </a:lnTo>
                  <a:lnTo>
                    <a:pt x="2015507" y="2672398"/>
                  </a:lnTo>
                  <a:lnTo>
                    <a:pt x="2017408" y="2677796"/>
                  </a:lnTo>
                  <a:lnTo>
                    <a:pt x="2019309" y="2682876"/>
                  </a:lnTo>
                  <a:lnTo>
                    <a:pt x="2020260" y="2688273"/>
                  </a:lnTo>
                  <a:lnTo>
                    <a:pt x="2021844" y="2693671"/>
                  </a:lnTo>
                  <a:lnTo>
                    <a:pt x="2022478" y="2699068"/>
                  </a:lnTo>
                  <a:lnTo>
                    <a:pt x="2023429" y="2704148"/>
                  </a:lnTo>
                  <a:lnTo>
                    <a:pt x="2023745" y="2709546"/>
                  </a:lnTo>
                  <a:lnTo>
                    <a:pt x="2024062" y="2714943"/>
                  </a:lnTo>
                  <a:lnTo>
                    <a:pt x="2024062" y="2720023"/>
                  </a:lnTo>
                  <a:lnTo>
                    <a:pt x="2024062" y="2725738"/>
                  </a:lnTo>
                  <a:lnTo>
                    <a:pt x="2023429" y="2730818"/>
                  </a:lnTo>
                  <a:lnTo>
                    <a:pt x="2022478" y="2736216"/>
                  </a:lnTo>
                  <a:lnTo>
                    <a:pt x="2021844" y="2741296"/>
                  </a:lnTo>
                  <a:lnTo>
                    <a:pt x="2020894" y="2746376"/>
                  </a:lnTo>
                  <a:lnTo>
                    <a:pt x="2019309" y="2751773"/>
                  </a:lnTo>
                  <a:lnTo>
                    <a:pt x="2017725" y="2756853"/>
                  </a:lnTo>
                  <a:lnTo>
                    <a:pt x="2014240" y="2767331"/>
                  </a:lnTo>
                  <a:lnTo>
                    <a:pt x="2009170" y="2777173"/>
                  </a:lnTo>
                  <a:lnTo>
                    <a:pt x="2004100" y="2787016"/>
                  </a:lnTo>
                  <a:lnTo>
                    <a:pt x="1997763" y="2796223"/>
                  </a:lnTo>
                  <a:lnTo>
                    <a:pt x="1990476" y="2805431"/>
                  </a:lnTo>
                  <a:lnTo>
                    <a:pt x="1982554" y="2814003"/>
                  </a:lnTo>
                  <a:lnTo>
                    <a:pt x="1973683" y="2822576"/>
                  </a:lnTo>
                  <a:lnTo>
                    <a:pt x="1964177" y="2830513"/>
                  </a:lnTo>
                  <a:lnTo>
                    <a:pt x="1958474" y="2834641"/>
                  </a:lnTo>
                  <a:lnTo>
                    <a:pt x="1952137" y="2838768"/>
                  </a:lnTo>
                  <a:lnTo>
                    <a:pt x="1945799" y="2842261"/>
                  </a:lnTo>
                  <a:lnTo>
                    <a:pt x="1938829" y="2845753"/>
                  </a:lnTo>
                  <a:lnTo>
                    <a:pt x="1931541" y="2848928"/>
                  </a:lnTo>
                  <a:lnTo>
                    <a:pt x="1923937" y="2852421"/>
                  </a:lnTo>
                  <a:lnTo>
                    <a:pt x="1915698" y="2854961"/>
                  </a:lnTo>
                  <a:lnTo>
                    <a:pt x="1907777" y="2857818"/>
                  </a:lnTo>
                  <a:lnTo>
                    <a:pt x="1899222" y="2860041"/>
                  </a:lnTo>
                  <a:lnTo>
                    <a:pt x="1890350" y="2862263"/>
                  </a:lnTo>
                  <a:lnTo>
                    <a:pt x="1880845" y="2864486"/>
                  </a:lnTo>
                  <a:lnTo>
                    <a:pt x="1871656" y="2866391"/>
                  </a:lnTo>
                  <a:lnTo>
                    <a:pt x="1862150" y="2867978"/>
                  </a:lnTo>
                  <a:lnTo>
                    <a:pt x="1852011" y="2869566"/>
                  </a:lnTo>
                  <a:lnTo>
                    <a:pt x="1842188" y="2870201"/>
                  </a:lnTo>
                  <a:lnTo>
                    <a:pt x="1831732" y="2871471"/>
                  </a:lnTo>
                  <a:lnTo>
                    <a:pt x="1831732" y="2918143"/>
                  </a:lnTo>
                  <a:lnTo>
                    <a:pt x="1831415" y="2921001"/>
                  </a:lnTo>
                  <a:lnTo>
                    <a:pt x="1830148" y="2923858"/>
                  </a:lnTo>
                  <a:lnTo>
                    <a:pt x="1828564" y="2926081"/>
                  </a:lnTo>
                  <a:lnTo>
                    <a:pt x="1826346" y="2928303"/>
                  </a:lnTo>
                  <a:lnTo>
                    <a:pt x="1823811" y="2929573"/>
                  </a:lnTo>
                  <a:lnTo>
                    <a:pt x="1820959" y="2931161"/>
                  </a:lnTo>
                  <a:lnTo>
                    <a:pt x="1817474" y="2931796"/>
                  </a:lnTo>
                  <a:lnTo>
                    <a:pt x="1813988" y="2932113"/>
                  </a:lnTo>
                  <a:lnTo>
                    <a:pt x="1753153" y="2932113"/>
                  </a:lnTo>
                  <a:lnTo>
                    <a:pt x="1749350" y="2931796"/>
                  </a:lnTo>
                  <a:lnTo>
                    <a:pt x="1745865" y="2931161"/>
                  </a:lnTo>
                  <a:lnTo>
                    <a:pt x="1743013" y="2929573"/>
                  </a:lnTo>
                  <a:lnTo>
                    <a:pt x="1740478" y="2928303"/>
                  </a:lnTo>
                  <a:lnTo>
                    <a:pt x="1738261" y="2926081"/>
                  </a:lnTo>
                  <a:lnTo>
                    <a:pt x="1736676" y="2923858"/>
                  </a:lnTo>
                  <a:lnTo>
                    <a:pt x="1735726" y="2921001"/>
                  </a:lnTo>
                  <a:lnTo>
                    <a:pt x="1735409" y="2918143"/>
                  </a:lnTo>
                  <a:lnTo>
                    <a:pt x="1735409" y="2867661"/>
                  </a:lnTo>
                  <a:lnTo>
                    <a:pt x="1722418" y="2865438"/>
                  </a:lnTo>
                  <a:lnTo>
                    <a:pt x="1708793" y="2863216"/>
                  </a:lnTo>
                  <a:lnTo>
                    <a:pt x="1696436" y="2860041"/>
                  </a:lnTo>
                  <a:lnTo>
                    <a:pt x="1683444" y="2857183"/>
                  </a:lnTo>
                  <a:lnTo>
                    <a:pt x="1670770" y="2853373"/>
                  </a:lnTo>
                  <a:lnTo>
                    <a:pt x="1658413" y="2849246"/>
                  </a:lnTo>
                  <a:lnTo>
                    <a:pt x="1646689" y="2844801"/>
                  </a:lnTo>
                  <a:lnTo>
                    <a:pt x="1635283" y="2840038"/>
                  </a:lnTo>
                  <a:lnTo>
                    <a:pt x="1624193" y="2834958"/>
                  </a:lnTo>
                  <a:lnTo>
                    <a:pt x="1613420" y="2829243"/>
                  </a:lnTo>
                  <a:lnTo>
                    <a:pt x="1603280" y="2823528"/>
                  </a:lnTo>
                  <a:lnTo>
                    <a:pt x="1594092" y="2816543"/>
                  </a:lnTo>
                  <a:lnTo>
                    <a:pt x="1585220" y="2809876"/>
                  </a:lnTo>
                  <a:lnTo>
                    <a:pt x="1576982" y="2802573"/>
                  </a:lnTo>
                  <a:lnTo>
                    <a:pt x="1569377" y="2794636"/>
                  </a:lnTo>
                  <a:lnTo>
                    <a:pt x="1566209" y="2790826"/>
                  </a:lnTo>
                  <a:lnTo>
                    <a:pt x="1563357" y="2786698"/>
                  </a:lnTo>
                  <a:lnTo>
                    <a:pt x="1560188" y="2782253"/>
                  </a:lnTo>
                  <a:lnTo>
                    <a:pt x="1558287" y="2777173"/>
                  </a:lnTo>
                  <a:lnTo>
                    <a:pt x="1557337" y="2772411"/>
                  </a:lnTo>
                  <a:lnTo>
                    <a:pt x="1557337" y="2767331"/>
                  </a:lnTo>
                  <a:lnTo>
                    <a:pt x="1557654" y="2761933"/>
                  </a:lnTo>
                  <a:lnTo>
                    <a:pt x="1559238" y="2756853"/>
                  </a:lnTo>
                  <a:lnTo>
                    <a:pt x="1561456" y="2751456"/>
                  </a:lnTo>
                  <a:lnTo>
                    <a:pt x="1564308" y="2746058"/>
                  </a:lnTo>
                  <a:lnTo>
                    <a:pt x="1566209" y="2743201"/>
                  </a:lnTo>
                  <a:lnTo>
                    <a:pt x="1568743" y="2740026"/>
                  </a:lnTo>
                  <a:lnTo>
                    <a:pt x="1571278" y="2737168"/>
                  </a:lnTo>
                  <a:lnTo>
                    <a:pt x="1574447" y="2734311"/>
                  </a:lnTo>
                  <a:lnTo>
                    <a:pt x="1577299" y="2731136"/>
                  </a:lnTo>
                  <a:lnTo>
                    <a:pt x="1580784" y="2728596"/>
                  </a:lnTo>
                  <a:lnTo>
                    <a:pt x="1583952" y="2726056"/>
                  </a:lnTo>
                  <a:lnTo>
                    <a:pt x="1587755" y="2723833"/>
                  </a:lnTo>
                  <a:lnTo>
                    <a:pt x="1591874" y="2721611"/>
                  </a:lnTo>
                  <a:lnTo>
                    <a:pt x="1595359" y="2719706"/>
                  </a:lnTo>
                  <a:lnTo>
                    <a:pt x="1599478" y="2717801"/>
                  </a:lnTo>
                  <a:lnTo>
                    <a:pt x="1603914" y="2716531"/>
                  </a:lnTo>
                  <a:lnTo>
                    <a:pt x="1608033" y="2715261"/>
                  </a:lnTo>
                  <a:lnTo>
                    <a:pt x="1612469" y="2714626"/>
                  </a:lnTo>
                  <a:lnTo>
                    <a:pt x="1616905" y="2713673"/>
                  </a:lnTo>
                  <a:lnTo>
                    <a:pt x="1621341" y="2713673"/>
                  </a:lnTo>
                  <a:lnTo>
                    <a:pt x="1626411" y="2713673"/>
                  </a:lnTo>
                  <a:lnTo>
                    <a:pt x="1631480" y="2714943"/>
                  </a:lnTo>
                  <a:lnTo>
                    <a:pt x="1635916" y="2715896"/>
                  </a:lnTo>
                  <a:lnTo>
                    <a:pt x="1640352" y="2717801"/>
                  </a:lnTo>
                  <a:lnTo>
                    <a:pt x="1644471" y="2720023"/>
                  </a:lnTo>
                  <a:lnTo>
                    <a:pt x="1648274" y="2723198"/>
                  </a:lnTo>
                  <a:lnTo>
                    <a:pt x="1651759" y="2726056"/>
                  </a:lnTo>
                  <a:lnTo>
                    <a:pt x="1654928" y="2729866"/>
                  </a:lnTo>
                  <a:lnTo>
                    <a:pt x="1657462" y="2733041"/>
                  </a:lnTo>
                  <a:lnTo>
                    <a:pt x="1658096" y="2733993"/>
                  </a:lnTo>
                  <a:lnTo>
                    <a:pt x="1659364" y="2734946"/>
                  </a:lnTo>
                  <a:lnTo>
                    <a:pt x="1665701" y="2740026"/>
                  </a:lnTo>
                  <a:lnTo>
                    <a:pt x="1671721" y="2744471"/>
                  </a:lnTo>
                  <a:lnTo>
                    <a:pt x="1678692" y="2748598"/>
                  </a:lnTo>
                  <a:lnTo>
                    <a:pt x="1685662" y="2752726"/>
                  </a:lnTo>
                  <a:lnTo>
                    <a:pt x="1692634" y="2756853"/>
                  </a:lnTo>
                  <a:lnTo>
                    <a:pt x="1699921" y="2760346"/>
                  </a:lnTo>
                  <a:lnTo>
                    <a:pt x="1707526" y="2763521"/>
                  </a:lnTo>
                  <a:lnTo>
                    <a:pt x="1714497" y="2766061"/>
                  </a:lnTo>
                  <a:lnTo>
                    <a:pt x="1720834" y="2768283"/>
                  </a:lnTo>
                  <a:lnTo>
                    <a:pt x="1731607" y="2771458"/>
                  </a:lnTo>
                  <a:lnTo>
                    <a:pt x="1742380" y="2773998"/>
                  </a:lnTo>
                  <a:lnTo>
                    <a:pt x="1753153" y="2776221"/>
                  </a:lnTo>
                  <a:lnTo>
                    <a:pt x="1764242" y="2778126"/>
                  </a:lnTo>
                  <a:lnTo>
                    <a:pt x="1775016" y="2779396"/>
                  </a:lnTo>
                  <a:lnTo>
                    <a:pt x="1785789" y="2780666"/>
                  </a:lnTo>
                  <a:lnTo>
                    <a:pt x="1795928" y="2780983"/>
                  </a:lnTo>
                  <a:lnTo>
                    <a:pt x="1806067" y="2781301"/>
                  </a:lnTo>
                  <a:lnTo>
                    <a:pt x="1817157" y="2780983"/>
                  </a:lnTo>
                  <a:lnTo>
                    <a:pt x="1827613" y="2780348"/>
                  </a:lnTo>
                  <a:lnTo>
                    <a:pt x="1837119" y="2778761"/>
                  </a:lnTo>
                  <a:lnTo>
                    <a:pt x="1845991" y="2776856"/>
                  </a:lnTo>
                  <a:lnTo>
                    <a:pt x="1854546" y="2774633"/>
                  </a:lnTo>
                  <a:lnTo>
                    <a:pt x="1862467" y="2771776"/>
                  </a:lnTo>
                  <a:lnTo>
                    <a:pt x="1869121" y="2768283"/>
                  </a:lnTo>
                  <a:lnTo>
                    <a:pt x="1875458" y="2764791"/>
                  </a:lnTo>
                  <a:lnTo>
                    <a:pt x="1879260" y="2761616"/>
                  </a:lnTo>
                  <a:lnTo>
                    <a:pt x="1882429" y="2758441"/>
                  </a:lnTo>
                  <a:lnTo>
                    <a:pt x="1885280" y="2754948"/>
                  </a:lnTo>
                  <a:lnTo>
                    <a:pt x="1888132" y="2751456"/>
                  </a:lnTo>
                  <a:lnTo>
                    <a:pt x="1890350" y="2747646"/>
                  </a:lnTo>
                  <a:lnTo>
                    <a:pt x="1892251" y="2743518"/>
                  </a:lnTo>
                  <a:lnTo>
                    <a:pt x="1893519" y="2739391"/>
                  </a:lnTo>
                  <a:lnTo>
                    <a:pt x="1894786" y="2734946"/>
                  </a:lnTo>
                  <a:lnTo>
                    <a:pt x="1895420" y="2730818"/>
                  </a:lnTo>
                  <a:lnTo>
                    <a:pt x="1895737" y="2726373"/>
                  </a:lnTo>
                  <a:lnTo>
                    <a:pt x="1895420" y="2721928"/>
                  </a:lnTo>
                  <a:lnTo>
                    <a:pt x="1895103" y="2717483"/>
                  </a:lnTo>
                  <a:lnTo>
                    <a:pt x="1893836" y="2713038"/>
                  </a:lnTo>
                  <a:lnTo>
                    <a:pt x="1892885" y="2708911"/>
                  </a:lnTo>
                  <a:lnTo>
                    <a:pt x="1890984" y="2704783"/>
                  </a:lnTo>
                  <a:lnTo>
                    <a:pt x="1888766" y="2700656"/>
                  </a:lnTo>
                  <a:lnTo>
                    <a:pt x="1885280" y="2696211"/>
                  </a:lnTo>
                  <a:lnTo>
                    <a:pt x="1881478" y="2691766"/>
                  </a:lnTo>
                  <a:lnTo>
                    <a:pt x="1876092" y="2687321"/>
                  </a:lnTo>
                  <a:lnTo>
                    <a:pt x="1870705" y="2682876"/>
                  </a:lnTo>
                  <a:lnTo>
                    <a:pt x="1864368" y="2678748"/>
                  </a:lnTo>
                  <a:lnTo>
                    <a:pt x="1857714" y="2674621"/>
                  </a:lnTo>
                  <a:lnTo>
                    <a:pt x="1850110" y="2671128"/>
                  </a:lnTo>
                  <a:lnTo>
                    <a:pt x="1842188" y="2667318"/>
                  </a:lnTo>
                  <a:lnTo>
                    <a:pt x="1817474" y="2657158"/>
                  </a:lnTo>
                  <a:lnTo>
                    <a:pt x="1720517" y="2617471"/>
                  </a:lnTo>
                  <a:lnTo>
                    <a:pt x="1673305" y="2597786"/>
                  </a:lnTo>
                  <a:lnTo>
                    <a:pt x="1644471" y="2585086"/>
                  </a:lnTo>
                  <a:lnTo>
                    <a:pt x="1639085" y="2582546"/>
                  </a:lnTo>
                  <a:lnTo>
                    <a:pt x="1634015" y="2580006"/>
                  </a:lnTo>
                  <a:lnTo>
                    <a:pt x="1624827" y="2574608"/>
                  </a:lnTo>
                  <a:lnTo>
                    <a:pt x="1615638" y="2567623"/>
                  </a:lnTo>
                  <a:lnTo>
                    <a:pt x="1607083" y="2560638"/>
                  </a:lnTo>
                  <a:lnTo>
                    <a:pt x="1598845" y="2552383"/>
                  </a:lnTo>
                  <a:lnTo>
                    <a:pt x="1591874" y="2544446"/>
                  </a:lnTo>
                  <a:lnTo>
                    <a:pt x="1588072" y="2540001"/>
                  </a:lnTo>
                  <a:lnTo>
                    <a:pt x="1585220" y="2534921"/>
                  </a:lnTo>
                  <a:lnTo>
                    <a:pt x="1581734" y="2530476"/>
                  </a:lnTo>
                  <a:lnTo>
                    <a:pt x="1579200" y="2525713"/>
                  </a:lnTo>
                  <a:lnTo>
                    <a:pt x="1576348" y="2520633"/>
                  </a:lnTo>
                  <a:lnTo>
                    <a:pt x="1574130" y="2515236"/>
                  </a:lnTo>
                  <a:lnTo>
                    <a:pt x="1571912" y="2510156"/>
                  </a:lnTo>
                  <a:lnTo>
                    <a:pt x="1570011" y="2505076"/>
                  </a:lnTo>
                  <a:lnTo>
                    <a:pt x="1568110" y="2499678"/>
                  </a:lnTo>
                  <a:lnTo>
                    <a:pt x="1566525" y="2494598"/>
                  </a:lnTo>
                  <a:lnTo>
                    <a:pt x="1565575" y="2488883"/>
                  </a:lnTo>
                  <a:lnTo>
                    <a:pt x="1564624" y="2483803"/>
                  </a:lnTo>
                  <a:lnTo>
                    <a:pt x="1563991" y="2478088"/>
                  </a:lnTo>
                  <a:lnTo>
                    <a:pt x="1563674" y="2473008"/>
                  </a:lnTo>
                  <a:lnTo>
                    <a:pt x="1563357" y="2467293"/>
                  </a:lnTo>
                  <a:lnTo>
                    <a:pt x="1563674" y="2461896"/>
                  </a:lnTo>
                  <a:lnTo>
                    <a:pt x="1563991" y="2456816"/>
                  </a:lnTo>
                  <a:lnTo>
                    <a:pt x="1564308" y="2451101"/>
                  </a:lnTo>
                  <a:lnTo>
                    <a:pt x="1565575" y="2446021"/>
                  </a:lnTo>
                  <a:lnTo>
                    <a:pt x="1566525" y="2440306"/>
                  </a:lnTo>
                  <a:lnTo>
                    <a:pt x="1567793" y="2435226"/>
                  </a:lnTo>
                  <a:lnTo>
                    <a:pt x="1569060" y="2429828"/>
                  </a:lnTo>
                  <a:lnTo>
                    <a:pt x="1570961" y="2424748"/>
                  </a:lnTo>
                  <a:lnTo>
                    <a:pt x="1573179" y="2419668"/>
                  </a:lnTo>
                  <a:lnTo>
                    <a:pt x="1575397" y="2414271"/>
                  </a:lnTo>
                  <a:lnTo>
                    <a:pt x="1577932" y="2409191"/>
                  </a:lnTo>
                  <a:lnTo>
                    <a:pt x="1580784" y="2404428"/>
                  </a:lnTo>
                  <a:lnTo>
                    <a:pt x="1583636" y="2399031"/>
                  </a:lnTo>
                  <a:lnTo>
                    <a:pt x="1586804" y="2394268"/>
                  </a:lnTo>
                  <a:lnTo>
                    <a:pt x="1590290" y="2389506"/>
                  </a:lnTo>
                  <a:lnTo>
                    <a:pt x="1594092" y="2385061"/>
                  </a:lnTo>
                  <a:lnTo>
                    <a:pt x="1598211" y="2379981"/>
                  </a:lnTo>
                  <a:lnTo>
                    <a:pt x="1602013" y="2375536"/>
                  </a:lnTo>
                  <a:lnTo>
                    <a:pt x="1606766" y="2371091"/>
                  </a:lnTo>
                  <a:lnTo>
                    <a:pt x="1611202" y="2367281"/>
                  </a:lnTo>
                  <a:lnTo>
                    <a:pt x="1615955" y="2363153"/>
                  </a:lnTo>
                  <a:lnTo>
                    <a:pt x="1621658" y="2358073"/>
                  </a:lnTo>
                  <a:lnTo>
                    <a:pt x="1627678" y="2353628"/>
                  </a:lnTo>
                  <a:lnTo>
                    <a:pt x="1634015" y="2349818"/>
                  </a:lnTo>
                  <a:lnTo>
                    <a:pt x="1640669" y="2345691"/>
                  </a:lnTo>
                  <a:lnTo>
                    <a:pt x="1647323" y="2341881"/>
                  </a:lnTo>
                  <a:lnTo>
                    <a:pt x="1654294" y="2338071"/>
                  </a:lnTo>
                  <a:lnTo>
                    <a:pt x="1661898" y="2334896"/>
                  </a:lnTo>
                  <a:lnTo>
                    <a:pt x="1669186" y="2331403"/>
                  </a:lnTo>
                  <a:lnTo>
                    <a:pt x="1676790" y="2328546"/>
                  </a:lnTo>
                  <a:lnTo>
                    <a:pt x="1684395" y="2325371"/>
                  </a:lnTo>
                  <a:lnTo>
                    <a:pt x="1692634" y="2322831"/>
                  </a:lnTo>
                  <a:lnTo>
                    <a:pt x="1700872" y="2320608"/>
                  </a:lnTo>
                  <a:lnTo>
                    <a:pt x="1709427" y="2318386"/>
                  </a:lnTo>
                  <a:lnTo>
                    <a:pt x="1717982" y="2316163"/>
                  </a:lnTo>
                  <a:lnTo>
                    <a:pt x="1726220" y="2314893"/>
                  </a:lnTo>
                  <a:lnTo>
                    <a:pt x="1735409" y="2312988"/>
                  </a:lnTo>
                  <a:lnTo>
                    <a:pt x="1735409" y="2259966"/>
                  </a:lnTo>
                  <a:lnTo>
                    <a:pt x="1735726" y="2257426"/>
                  </a:lnTo>
                  <a:lnTo>
                    <a:pt x="1736676" y="2254886"/>
                  </a:lnTo>
                  <a:lnTo>
                    <a:pt x="1738261" y="2252346"/>
                  </a:lnTo>
                  <a:lnTo>
                    <a:pt x="1740478" y="2250441"/>
                  </a:lnTo>
                  <a:lnTo>
                    <a:pt x="1743013" y="2248536"/>
                  </a:lnTo>
                  <a:lnTo>
                    <a:pt x="1745865" y="2247583"/>
                  </a:lnTo>
                  <a:lnTo>
                    <a:pt x="1749350" y="2246631"/>
                  </a:lnTo>
                  <a:lnTo>
                    <a:pt x="1753153" y="2246313"/>
                  </a:lnTo>
                  <a:close/>
                  <a:moveTo>
                    <a:pt x="1796891" y="2159710"/>
                  </a:moveTo>
                  <a:lnTo>
                    <a:pt x="1786093" y="2160028"/>
                  </a:lnTo>
                  <a:lnTo>
                    <a:pt x="1775296" y="2160663"/>
                  </a:lnTo>
                  <a:lnTo>
                    <a:pt x="1764817" y="2161298"/>
                  </a:lnTo>
                  <a:lnTo>
                    <a:pt x="1754337" y="2162251"/>
                  </a:lnTo>
                  <a:lnTo>
                    <a:pt x="1743540" y="2163839"/>
                  </a:lnTo>
                  <a:lnTo>
                    <a:pt x="1733695" y="2165427"/>
                  </a:lnTo>
                  <a:lnTo>
                    <a:pt x="1723216" y="2167332"/>
                  </a:lnTo>
                  <a:lnTo>
                    <a:pt x="1712736" y="2169555"/>
                  </a:lnTo>
                  <a:lnTo>
                    <a:pt x="1702892" y="2171778"/>
                  </a:lnTo>
                  <a:lnTo>
                    <a:pt x="1692730" y="2174318"/>
                  </a:lnTo>
                  <a:lnTo>
                    <a:pt x="1683202" y="2177177"/>
                  </a:lnTo>
                  <a:lnTo>
                    <a:pt x="1673040" y="2180352"/>
                  </a:lnTo>
                  <a:lnTo>
                    <a:pt x="1663513" y="2183528"/>
                  </a:lnTo>
                  <a:lnTo>
                    <a:pt x="1653669" y="2187021"/>
                  </a:lnTo>
                  <a:lnTo>
                    <a:pt x="1644460" y="2190514"/>
                  </a:lnTo>
                  <a:lnTo>
                    <a:pt x="1635250" y="2194643"/>
                  </a:lnTo>
                  <a:lnTo>
                    <a:pt x="1625723" y="2198771"/>
                  </a:lnTo>
                  <a:lnTo>
                    <a:pt x="1616514" y="2203217"/>
                  </a:lnTo>
                  <a:lnTo>
                    <a:pt x="1607622" y="2207663"/>
                  </a:lnTo>
                  <a:lnTo>
                    <a:pt x="1598730" y="2213061"/>
                  </a:lnTo>
                  <a:lnTo>
                    <a:pt x="1589839" y="2217825"/>
                  </a:lnTo>
                  <a:lnTo>
                    <a:pt x="1581264" y="2222906"/>
                  </a:lnTo>
                  <a:lnTo>
                    <a:pt x="1572690" y="2228622"/>
                  </a:lnTo>
                  <a:lnTo>
                    <a:pt x="1564116" y="2234020"/>
                  </a:lnTo>
                  <a:lnTo>
                    <a:pt x="1555859" y="2240054"/>
                  </a:lnTo>
                  <a:lnTo>
                    <a:pt x="1547920" y="2246088"/>
                  </a:lnTo>
                  <a:lnTo>
                    <a:pt x="1539981" y="2252439"/>
                  </a:lnTo>
                  <a:lnTo>
                    <a:pt x="1532042" y="2258473"/>
                  </a:lnTo>
                  <a:lnTo>
                    <a:pt x="1524420" y="2265459"/>
                  </a:lnTo>
                  <a:lnTo>
                    <a:pt x="1517117" y="2272128"/>
                  </a:lnTo>
                  <a:lnTo>
                    <a:pt x="1509495" y="2279114"/>
                  </a:lnTo>
                  <a:lnTo>
                    <a:pt x="1502509" y="2286101"/>
                  </a:lnTo>
                  <a:lnTo>
                    <a:pt x="1495522" y="2293405"/>
                  </a:lnTo>
                  <a:lnTo>
                    <a:pt x="1488853" y="2301026"/>
                  </a:lnTo>
                  <a:lnTo>
                    <a:pt x="1482185" y="2308648"/>
                  </a:lnTo>
                  <a:lnTo>
                    <a:pt x="1475833" y="2316269"/>
                  </a:lnTo>
                  <a:lnTo>
                    <a:pt x="1469482" y="2324526"/>
                  </a:lnTo>
                  <a:lnTo>
                    <a:pt x="1463131" y="2332465"/>
                  </a:lnTo>
                  <a:lnTo>
                    <a:pt x="1457415" y="2340722"/>
                  </a:lnTo>
                  <a:lnTo>
                    <a:pt x="1451698" y="2348978"/>
                  </a:lnTo>
                  <a:lnTo>
                    <a:pt x="1446300" y="2357553"/>
                  </a:lnTo>
                  <a:lnTo>
                    <a:pt x="1440901" y="2366444"/>
                  </a:lnTo>
                  <a:lnTo>
                    <a:pt x="1435820" y="2375019"/>
                  </a:lnTo>
                  <a:lnTo>
                    <a:pt x="1431057" y="2383910"/>
                  </a:lnTo>
                  <a:lnTo>
                    <a:pt x="1426293" y="2393120"/>
                  </a:lnTo>
                  <a:lnTo>
                    <a:pt x="1421847" y="2402012"/>
                  </a:lnTo>
                  <a:lnTo>
                    <a:pt x="1417719" y="2411221"/>
                  </a:lnTo>
                  <a:lnTo>
                    <a:pt x="1413591" y="2421065"/>
                  </a:lnTo>
                  <a:lnTo>
                    <a:pt x="1410098" y="2430592"/>
                  </a:lnTo>
                  <a:lnTo>
                    <a:pt x="1406287" y="2440437"/>
                  </a:lnTo>
                  <a:lnTo>
                    <a:pt x="1403111" y="2449964"/>
                  </a:lnTo>
                  <a:lnTo>
                    <a:pt x="1399936" y="2460126"/>
                  </a:lnTo>
                  <a:lnTo>
                    <a:pt x="1397395" y="2469653"/>
                  </a:lnTo>
                  <a:lnTo>
                    <a:pt x="1394855" y="2480132"/>
                  </a:lnTo>
                  <a:lnTo>
                    <a:pt x="1391996" y="2490294"/>
                  </a:lnTo>
                  <a:lnTo>
                    <a:pt x="1390091" y="2500456"/>
                  </a:lnTo>
                  <a:lnTo>
                    <a:pt x="1388503" y="2510936"/>
                  </a:lnTo>
                  <a:lnTo>
                    <a:pt x="1386598" y="2521416"/>
                  </a:lnTo>
                  <a:lnTo>
                    <a:pt x="1385328" y="2532213"/>
                  </a:lnTo>
                  <a:lnTo>
                    <a:pt x="1384375" y="2542692"/>
                  </a:lnTo>
                  <a:lnTo>
                    <a:pt x="1383422" y="2553172"/>
                  </a:lnTo>
                  <a:lnTo>
                    <a:pt x="1382787" y="2564604"/>
                  </a:lnTo>
                  <a:lnTo>
                    <a:pt x="1382787" y="2575401"/>
                  </a:lnTo>
                  <a:lnTo>
                    <a:pt x="1382787" y="2585881"/>
                  </a:lnTo>
                  <a:lnTo>
                    <a:pt x="1382787" y="2596678"/>
                  </a:lnTo>
                  <a:lnTo>
                    <a:pt x="1383422" y="2607475"/>
                  </a:lnTo>
                  <a:lnTo>
                    <a:pt x="1384375" y="2617955"/>
                  </a:lnTo>
                  <a:lnTo>
                    <a:pt x="1385328" y="2628434"/>
                  </a:lnTo>
                  <a:lnTo>
                    <a:pt x="1386598" y="2638914"/>
                  </a:lnTo>
                  <a:lnTo>
                    <a:pt x="1388503" y="2649076"/>
                  </a:lnTo>
                  <a:lnTo>
                    <a:pt x="1390091" y="2659556"/>
                  </a:lnTo>
                  <a:lnTo>
                    <a:pt x="1391996" y="2669718"/>
                  </a:lnTo>
                  <a:lnTo>
                    <a:pt x="1394855" y="2680197"/>
                  </a:lnTo>
                  <a:lnTo>
                    <a:pt x="1397077" y="2690042"/>
                  </a:lnTo>
                  <a:lnTo>
                    <a:pt x="1399936" y="2699886"/>
                  </a:lnTo>
                  <a:lnTo>
                    <a:pt x="1402794" y="2709731"/>
                  </a:lnTo>
                  <a:lnTo>
                    <a:pt x="1406287" y="2719575"/>
                  </a:lnTo>
                  <a:lnTo>
                    <a:pt x="1409462" y="2729102"/>
                  </a:lnTo>
                  <a:lnTo>
                    <a:pt x="1413591" y="2738312"/>
                  </a:lnTo>
                  <a:lnTo>
                    <a:pt x="1417402" y="2748156"/>
                  </a:lnTo>
                  <a:lnTo>
                    <a:pt x="1421847" y="2757048"/>
                  </a:lnTo>
                  <a:lnTo>
                    <a:pt x="1425976" y="2766257"/>
                  </a:lnTo>
                  <a:lnTo>
                    <a:pt x="1430739" y="2775149"/>
                  </a:lnTo>
                  <a:lnTo>
                    <a:pt x="1435503" y="2784041"/>
                  </a:lnTo>
                  <a:lnTo>
                    <a:pt x="1440266" y="2792932"/>
                  </a:lnTo>
                  <a:lnTo>
                    <a:pt x="1445982" y="2801507"/>
                  </a:lnTo>
                  <a:lnTo>
                    <a:pt x="1451063" y="2810081"/>
                  </a:lnTo>
                  <a:lnTo>
                    <a:pt x="1456779" y="2818655"/>
                  </a:lnTo>
                  <a:lnTo>
                    <a:pt x="1462813" y="2826912"/>
                  </a:lnTo>
                  <a:lnTo>
                    <a:pt x="1468529" y="2834851"/>
                  </a:lnTo>
                  <a:lnTo>
                    <a:pt x="1474881" y="2842790"/>
                  </a:lnTo>
                  <a:lnTo>
                    <a:pt x="1481549" y="2850729"/>
                  </a:lnTo>
                  <a:lnTo>
                    <a:pt x="1487901" y="2858351"/>
                  </a:lnTo>
                  <a:lnTo>
                    <a:pt x="1494887" y="2865972"/>
                  </a:lnTo>
                  <a:lnTo>
                    <a:pt x="1501873" y="2873276"/>
                  </a:lnTo>
                  <a:lnTo>
                    <a:pt x="1509177" y="2880262"/>
                  </a:lnTo>
                  <a:lnTo>
                    <a:pt x="1516164" y="2887249"/>
                  </a:lnTo>
                  <a:lnTo>
                    <a:pt x="1524103" y="2894235"/>
                  </a:lnTo>
                  <a:lnTo>
                    <a:pt x="1531407" y="2900904"/>
                  </a:lnTo>
                  <a:lnTo>
                    <a:pt x="1539346" y="2907255"/>
                  </a:lnTo>
                  <a:lnTo>
                    <a:pt x="1546968" y="2913289"/>
                  </a:lnTo>
                  <a:lnTo>
                    <a:pt x="1555224" y="2919323"/>
                  </a:lnTo>
                  <a:lnTo>
                    <a:pt x="1563481" y="2925356"/>
                  </a:lnTo>
                  <a:lnTo>
                    <a:pt x="1572055" y="2930755"/>
                  </a:lnTo>
                  <a:lnTo>
                    <a:pt x="1580629" y="2936471"/>
                  </a:lnTo>
                  <a:lnTo>
                    <a:pt x="1589203" y="2941552"/>
                  </a:lnTo>
                  <a:lnTo>
                    <a:pt x="1598095" y="2946951"/>
                  </a:lnTo>
                  <a:lnTo>
                    <a:pt x="1606987" y="2951714"/>
                  </a:lnTo>
                  <a:lnTo>
                    <a:pt x="1615879" y="2956478"/>
                  </a:lnTo>
                  <a:lnTo>
                    <a:pt x="1625088" y="2960606"/>
                  </a:lnTo>
                  <a:lnTo>
                    <a:pt x="1634298" y="2965052"/>
                  </a:lnTo>
                  <a:lnTo>
                    <a:pt x="1643824" y="2969180"/>
                  </a:lnTo>
                  <a:lnTo>
                    <a:pt x="1653351" y="2972991"/>
                  </a:lnTo>
                  <a:lnTo>
                    <a:pt x="1662878" y="2976167"/>
                  </a:lnTo>
                  <a:lnTo>
                    <a:pt x="1672723" y="2979660"/>
                  </a:lnTo>
                  <a:lnTo>
                    <a:pt x="1682567" y="2982518"/>
                  </a:lnTo>
                  <a:lnTo>
                    <a:pt x="1692730" y="2985376"/>
                  </a:lnTo>
                  <a:lnTo>
                    <a:pt x="1702892" y="2988234"/>
                  </a:lnTo>
                  <a:lnTo>
                    <a:pt x="1713054" y="2990457"/>
                  </a:lnTo>
                  <a:lnTo>
                    <a:pt x="1723216" y="2992680"/>
                  </a:lnTo>
                  <a:lnTo>
                    <a:pt x="1733695" y="2994585"/>
                  </a:lnTo>
                  <a:lnTo>
                    <a:pt x="1744493" y="2995856"/>
                  </a:lnTo>
                  <a:lnTo>
                    <a:pt x="1754655" y="2997443"/>
                  </a:lnTo>
                  <a:lnTo>
                    <a:pt x="1765452" y="2998396"/>
                  </a:lnTo>
                  <a:lnTo>
                    <a:pt x="1776249" y="2999349"/>
                  </a:lnTo>
                  <a:lnTo>
                    <a:pt x="1787046" y="2999666"/>
                  </a:lnTo>
                  <a:lnTo>
                    <a:pt x="1797843" y="2999984"/>
                  </a:lnTo>
                  <a:lnTo>
                    <a:pt x="1808958" y="2999984"/>
                  </a:lnTo>
                  <a:lnTo>
                    <a:pt x="1819438" y="2999666"/>
                  </a:lnTo>
                  <a:lnTo>
                    <a:pt x="1830235" y="2999349"/>
                  </a:lnTo>
                  <a:lnTo>
                    <a:pt x="1841032" y="2998396"/>
                  </a:lnTo>
                  <a:lnTo>
                    <a:pt x="1851512" y="2997443"/>
                  </a:lnTo>
                  <a:lnTo>
                    <a:pt x="1861674" y="2995856"/>
                  </a:lnTo>
                  <a:lnTo>
                    <a:pt x="1872153" y="2994585"/>
                  </a:lnTo>
                  <a:lnTo>
                    <a:pt x="1882633" y="2992680"/>
                  </a:lnTo>
                  <a:lnTo>
                    <a:pt x="1892795" y="2990457"/>
                  </a:lnTo>
                  <a:lnTo>
                    <a:pt x="1902639" y="2988234"/>
                  </a:lnTo>
                  <a:lnTo>
                    <a:pt x="1912801" y="2985376"/>
                  </a:lnTo>
                  <a:lnTo>
                    <a:pt x="1922646" y="2982836"/>
                  </a:lnTo>
                  <a:lnTo>
                    <a:pt x="1932490" y="2979660"/>
                  </a:lnTo>
                  <a:lnTo>
                    <a:pt x="1942017" y="2976484"/>
                  </a:lnTo>
                  <a:lnTo>
                    <a:pt x="1951862" y="2972991"/>
                  </a:lnTo>
                  <a:lnTo>
                    <a:pt x="1961389" y="2969180"/>
                  </a:lnTo>
                  <a:lnTo>
                    <a:pt x="1970598" y="2965052"/>
                  </a:lnTo>
                  <a:lnTo>
                    <a:pt x="1980125" y="2960924"/>
                  </a:lnTo>
                  <a:lnTo>
                    <a:pt x="1989334" y="2956478"/>
                  </a:lnTo>
                  <a:lnTo>
                    <a:pt x="1998226" y="2952032"/>
                  </a:lnTo>
                  <a:lnTo>
                    <a:pt x="2007118" y="2947268"/>
                  </a:lnTo>
                  <a:lnTo>
                    <a:pt x="2016010" y="2942187"/>
                  </a:lnTo>
                  <a:lnTo>
                    <a:pt x="2024584" y="2936789"/>
                  </a:lnTo>
                  <a:lnTo>
                    <a:pt x="2033158" y="2931390"/>
                  </a:lnTo>
                  <a:lnTo>
                    <a:pt x="2041415" y="2925674"/>
                  </a:lnTo>
                  <a:lnTo>
                    <a:pt x="2049354" y="2919640"/>
                  </a:lnTo>
                  <a:lnTo>
                    <a:pt x="2057610" y="2913924"/>
                  </a:lnTo>
                  <a:lnTo>
                    <a:pt x="2065867" y="2907573"/>
                  </a:lnTo>
                  <a:lnTo>
                    <a:pt x="2073489" y="2901222"/>
                  </a:lnTo>
                  <a:lnTo>
                    <a:pt x="2081110" y="2894553"/>
                  </a:lnTo>
                  <a:lnTo>
                    <a:pt x="2088414" y="2887884"/>
                  </a:lnTo>
                  <a:lnTo>
                    <a:pt x="2096036" y="2880580"/>
                  </a:lnTo>
                  <a:lnTo>
                    <a:pt x="2103022" y="2873594"/>
                  </a:lnTo>
                  <a:lnTo>
                    <a:pt x="2110008" y="2866290"/>
                  </a:lnTo>
                  <a:lnTo>
                    <a:pt x="2116677" y="2858668"/>
                  </a:lnTo>
                  <a:lnTo>
                    <a:pt x="2123346" y="2851364"/>
                  </a:lnTo>
                  <a:lnTo>
                    <a:pt x="2130015" y="2843425"/>
                  </a:lnTo>
                  <a:lnTo>
                    <a:pt x="2136049" y="2835804"/>
                  </a:lnTo>
                  <a:lnTo>
                    <a:pt x="2142400" y="2827547"/>
                  </a:lnTo>
                  <a:lnTo>
                    <a:pt x="2148434" y="2819290"/>
                  </a:lnTo>
                  <a:lnTo>
                    <a:pt x="2153832" y="2810716"/>
                  </a:lnTo>
                  <a:lnTo>
                    <a:pt x="2159548" y="2802459"/>
                  </a:lnTo>
                  <a:lnTo>
                    <a:pt x="2164629" y="2793885"/>
                  </a:lnTo>
                  <a:lnTo>
                    <a:pt x="2169393" y="2784993"/>
                  </a:lnTo>
                  <a:lnTo>
                    <a:pt x="2174474" y="2775784"/>
                  </a:lnTo>
                  <a:lnTo>
                    <a:pt x="2179237" y="2766892"/>
                  </a:lnTo>
                  <a:lnTo>
                    <a:pt x="2183683" y="2757683"/>
                  </a:lnTo>
                  <a:lnTo>
                    <a:pt x="2187811" y="2748474"/>
                  </a:lnTo>
                  <a:lnTo>
                    <a:pt x="2191622" y="2739264"/>
                  </a:lnTo>
                  <a:lnTo>
                    <a:pt x="2195433" y="2729420"/>
                  </a:lnTo>
                  <a:lnTo>
                    <a:pt x="2199244" y="2719893"/>
                  </a:lnTo>
                  <a:lnTo>
                    <a:pt x="2202102" y="2710048"/>
                  </a:lnTo>
                  <a:lnTo>
                    <a:pt x="2205595" y="2700204"/>
                  </a:lnTo>
                  <a:lnTo>
                    <a:pt x="2208136" y="2690042"/>
                  </a:lnTo>
                  <a:lnTo>
                    <a:pt x="2210676" y="2680197"/>
                  </a:lnTo>
                  <a:lnTo>
                    <a:pt x="2213217" y="2669718"/>
                  </a:lnTo>
                  <a:lnTo>
                    <a:pt x="2215122" y="2659556"/>
                  </a:lnTo>
                  <a:lnTo>
                    <a:pt x="2217027" y="2649076"/>
                  </a:lnTo>
                  <a:lnTo>
                    <a:pt x="2218615" y="2638279"/>
                  </a:lnTo>
                  <a:lnTo>
                    <a:pt x="2219885" y="2628117"/>
                  </a:lnTo>
                  <a:lnTo>
                    <a:pt x="2221156" y="2617320"/>
                  </a:lnTo>
                  <a:lnTo>
                    <a:pt x="2221791" y="2606523"/>
                  </a:lnTo>
                  <a:lnTo>
                    <a:pt x="2222743" y="2595725"/>
                  </a:lnTo>
                  <a:lnTo>
                    <a:pt x="2222743" y="2584611"/>
                  </a:lnTo>
                  <a:lnTo>
                    <a:pt x="2222743" y="2573814"/>
                  </a:lnTo>
                  <a:lnTo>
                    <a:pt x="2222743" y="2563016"/>
                  </a:lnTo>
                  <a:lnTo>
                    <a:pt x="2221791" y="2552537"/>
                  </a:lnTo>
                  <a:lnTo>
                    <a:pt x="2221156" y="2541740"/>
                  </a:lnTo>
                  <a:lnTo>
                    <a:pt x="2219885" y="2531260"/>
                  </a:lnTo>
                  <a:lnTo>
                    <a:pt x="2218933" y="2521098"/>
                  </a:lnTo>
                  <a:lnTo>
                    <a:pt x="2217027" y="2510618"/>
                  </a:lnTo>
                  <a:lnTo>
                    <a:pt x="2215122" y="2500139"/>
                  </a:lnTo>
                  <a:lnTo>
                    <a:pt x="2213217" y="2490294"/>
                  </a:lnTo>
                  <a:lnTo>
                    <a:pt x="2210994" y="2479815"/>
                  </a:lnTo>
                  <a:lnTo>
                    <a:pt x="2208453" y="2469970"/>
                  </a:lnTo>
                  <a:lnTo>
                    <a:pt x="2205595" y="2460126"/>
                  </a:lnTo>
                  <a:lnTo>
                    <a:pt x="2202419" y="2449964"/>
                  </a:lnTo>
                  <a:lnTo>
                    <a:pt x="2199244" y="2440437"/>
                  </a:lnTo>
                  <a:lnTo>
                    <a:pt x="2195751" y="2430910"/>
                  </a:lnTo>
                  <a:lnTo>
                    <a:pt x="2192257" y="2421383"/>
                  </a:lnTo>
                  <a:lnTo>
                    <a:pt x="2188129" y="2412174"/>
                  </a:lnTo>
                  <a:lnTo>
                    <a:pt x="2184001" y="2402964"/>
                  </a:lnTo>
                  <a:lnTo>
                    <a:pt x="2179555" y="2393437"/>
                  </a:lnTo>
                  <a:lnTo>
                    <a:pt x="2174791" y="2384546"/>
                  </a:lnTo>
                  <a:lnTo>
                    <a:pt x="2169710" y="2375654"/>
                  </a:lnTo>
                  <a:lnTo>
                    <a:pt x="2164947" y="2366762"/>
                  </a:lnTo>
                  <a:lnTo>
                    <a:pt x="2159866" y="2358188"/>
                  </a:lnTo>
                  <a:lnTo>
                    <a:pt x="2154150" y="2349614"/>
                  </a:lnTo>
                  <a:lnTo>
                    <a:pt x="2148751" y="2341357"/>
                  </a:lnTo>
                  <a:lnTo>
                    <a:pt x="2142717" y="2333418"/>
                  </a:lnTo>
                  <a:lnTo>
                    <a:pt x="2136684" y="2325161"/>
                  </a:lnTo>
                  <a:lnTo>
                    <a:pt x="2130332" y="2316905"/>
                  </a:lnTo>
                  <a:lnTo>
                    <a:pt x="2124299" y="2309283"/>
                  </a:lnTo>
                  <a:lnTo>
                    <a:pt x="2117312" y="2301661"/>
                  </a:lnTo>
                  <a:lnTo>
                    <a:pt x="2110643" y="2294357"/>
                  </a:lnTo>
                  <a:lnTo>
                    <a:pt x="2103657" y="2286736"/>
                  </a:lnTo>
                  <a:lnTo>
                    <a:pt x="2096671" y="2279750"/>
                  </a:lnTo>
                  <a:lnTo>
                    <a:pt x="2089367" y="2272763"/>
                  </a:lnTo>
                  <a:lnTo>
                    <a:pt x="2081745" y="2265777"/>
                  </a:lnTo>
                  <a:lnTo>
                    <a:pt x="2074124" y="2259425"/>
                  </a:lnTo>
                  <a:lnTo>
                    <a:pt x="2066185" y="2252757"/>
                  </a:lnTo>
                  <a:lnTo>
                    <a:pt x="2058245" y="2246405"/>
                  </a:lnTo>
                  <a:lnTo>
                    <a:pt x="2050306" y="2240372"/>
                  </a:lnTo>
                  <a:lnTo>
                    <a:pt x="2042050" y="2234338"/>
                  </a:lnTo>
                  <a:lnTo>
                    <a:pt x="2033793" y="2228939"/>
                  </a:lnTo>
                  <a:lnTo>
                    <a:pt x="2025219" y="2223223"/>
                  </a:lnTo>
                  <a:lnTo>
                    <a:pt x="2016327" y="2218142"/>
                  </a:lnTo>
                  <a:lnTo>
                    <a:pt x="2007753" y="2213061"/>
                  </a:lnTo>
                  <a:lnTo>
                    <a:pt x="1998861" y="2207980"/>
                  </a:lnTo>
                  <a:lnTo>
                    <a:pt x="1989652" y="2203534"/>
                  </a:lnTo>
                  <a:lnTo>
                    <a:pt x="1980760" y="2199088"/>
                  </a:lnTo>
                  <a:lnTo>
                    <a:pt x="1971551" y="2194643"/>
                  </a:lnTo>
                  <a:lnTo>
                    <a:pt x="1961706" y="2190832"/>
                  </a:lnTo>
                  <a:lnTo>
                    <a:pt x="1952179" y="2187021"/>
                  </a:lnTo>
                  <a:lnTo>
                    <a:pt x="1942335" y="2183528"/>
                  </a:lnTo>
                  <a:lnTo>
                    <a:pt x="1932808" y="2180352"/>
                  </a:lnTo>
                  <a:lnTo>
                    <a:pt x="1922963" y="2177177"/>
                  </a:lnTo>
                  <a:lnTo>
                    <a:pt x="1913119" y="2174318"/>
                  </a:lnTo>
                  <a:lnTo>
                    <a:pt x="1902639" y="2171778"/>
                  </a:lnTo>
                  <a:lnTo>
                    <a:pt x="1892795" y="2169555"/>
                  </a:lnTo>
                  <a:lnTo>
                    <a:pt x="1882315" y="2167332"/>
                  </a:lnTo>
                  <a:lnTo>
                    <a:pt x="1871836" y="2165427"/>
                  </a:lnTo>
                  <a:lnTo>
                    <a:pt x="1861356" y="2163839"/>
                  </a:lnTo>
                  <a:lnTo>
                    <a:pt x="1850559" y="2162251"/>
                  </a:lnTo>
                  <a:lnTo>
                    <a:pt x="1840397" y="2161298"/>
                  </a:lnTo>
                  <a:lnTo>
                    <a:pt x="1829600" y="2160663"/>
                  </a:lnTo>
                  <a:lnTo>
                    <a:pt x="1818167" y="2160028"/>
                  </a:lnTo>
                  <a:lnTo>
                    <a:pt x="1807688" y="2159710"/>
                  </a:lnTo>
                  <a:lnTo>
                    <a:pt x="1796891" y="2159710"/>
                  </a:lnTo>
                  <a:close/>
                  <a:moveTo>
                    <a:pt x="1703527" y="1784350"/>
                  </a:moveTo>
                  <a:lnTo>
                    <a:pt x="1960753" y="1793877"/>
                  </a:lnTo>
                  <a:lnTo>
                    <a:pt x="1955037" y="1945990"/>
                  </a:lnTo>
                  <a:lnTo>
                    <a:pt x="1970280" y="1950118"/>
                  </a:lnTo>
                  <a:lnTo>
                    <a:pt x="1985841" y="1954247"/>
                  </a:lnTo>
                  <a:lnTo>
                    <a:pt x="2000766" y="1959010"/>
                  </a:lnTo>
                  <a:lnTo>
                    <a:pt x="2016010" y="1963774"/>
                  </a:lnTo>
                  <a:lnTo>
                    <a:pt x="2030935" y="1969172"/>
                  </a:lnTo>
                  <a:lnTo>
                    <a:pt x="2045225" y="1975206"/>
                  </a:lnTo>
                  <a:lnTo>
                    <a:pt x="2059833" y="1980922"/>
                  </a:lnTo>
                  <a:lnTo>
                    <a:pt x="2074441" y="1987273"/>
                  </a:lnTo>
                  <a:lnTo>
                    <a:pt x="2088414" y="1993942"/>
                  </a:lnTo>
                  <a:lnTo>
                    <a:pt x="2102069" y="2001246"/>
                  </a:lnTo>
                  <a:lnTo>
                    <a:pt x="2116042" y="2008550"/>
                  </a:lnTo>
                  <a:lnTo>
                    <a:pt x="2129697" y="2016172"/>
                  </a:lnTo>
                  <a:lnTo>
                    <a:pt x="2143035" y="2024111"/>
                  </a:lnTo>
                  <a:lnTo>
                    <a:pt x="2156055" y="2032367"/>
                  </a:lnTo>
                  <a:lnTo>
                    <a:pt x="2169075" y="2041259"/>
                  </a:lnTo>
                  <a:lnTo>
                    <a:pt x="2181778" y="2050151"/>
                  </a:lnTo>
                  <a:lnTo>
                    <a:pt x="2293243" y="1945990"/>
                  </a:lnTo>
                  <a:lnTo>
                    <a:pt x="2468220" y="2134941"/>
                  </a:lnTo>
                  <a:lnTo>
                    <a:pt x="2357390" y="2237831"/>
                  </a:lnTo>
                  <a:lnTo>
                    <a:pt x="2365330" y="2251169"/>
                  </a:lnTo>
                  <a:lnTo>
                    <a:pt x="2373269" y="2264507"/>
                  </a:lnTo>
                  <a:lnTo>
                    <a:pt x="2380573" y="2278162"/>
                  </a:lnTo>
                  <a:lnTo>
                    <a:pt x="2387559" y="2292135"/>
                  </a:lnTo>
                  <a:lnTo>
                    <a:pt x="2394228" y="2306107"/>
                  </a:lnTo>
                  <a:lnTo>
                    <a:pt x="2400897" y="2320715"/>
                  </a:lnTo>
                  <a:lnTo>
                    <a:pt x="2406930" y="2335323"/>
                  </a:lnTo>
                  <a:lnTo>
                    <a:pt x="2412647" y="2349614"/>
                  </a:lnTo>
                  <a:lnTo>
                    <a:pt x="2418045" y="2364539"/>
                  </a:lnTo>
                  <a:lnTo>
                    <a:pt x="2423444" y="2379465"/>
                  </a:lnTo>
                  <a:lnTo>
                    <a:pt x="2427890" y="2394708"/>
                  </a:lnTo>
                  <a:lnTo>
                    <a:pt x="2432335" y="2409951"/>
                  </a:lnTo>
                  <a:lnTo>
                    <a:pt x="2435829" y="2425194"/>
                  </a:lnTo>
                  <a:lnTo>
                    <a:pt x="2439639" y="2440754"/>
                  </a:lnTo>
                  <a:lnTo>
                    <a:pt x="2443133" y="2456315"/>
                  </a:lnTo>
                  <a:lnTo>
                    <a:pt x="2445673" y="2472193"/>
                  </a:lnTo>
                  <a:lnTo>
                    <a:pt x="2595563" y="2477909"/>
                  </a:lnTo>
                  <a:lnTo>
                    <a:pt x="2586354" y="2735136"/>
                  </a:lnTo>
                  <a:lnTo>
                    <a:pt x="2437099" y="2729420"/>
                  </a:lnTo>
                  <a:lnTo>
                    <a:pt x="2432971" y="2744980"/>
                  </a:lnTo>
                  <a:lnTo>
                    <a:pt x="2428842" y="2760541"/>
                  </a:lnTo>
                  <a:lnTo>
                    <a:pt x="2424079" y="2776419"/>
                  </a:lnTo>
                  <a:lnTo>
                    <a:pt x="2419315" y="2791027"/>
                  </a:lnTo>
                  <a:lnTo>
                    <a:pt x="2413599" y="2806270"/>
                  </a:lnTo>
                  <a:lnTo>
                    <a:pt x="2408201" y="2821196"/>
                  </a:lnTo>
                  <a:lnTo>
                    <a:pt x="2402167" y="2835804"/>
                  </a:lnTo>
                  <a:lnTo>
                    <a:pt x="2395816" y="2850094"/>
                  </a:lnTo>
                  <a:lnTo>
                    <a:pt x="2388829" y="2864702"/>
                  </a:lnTo>
                  <a:lnTo>
                    <a:pt x="2381525" y="2878992"/>
                  </a:lnTo>
                  <a:lnTo>
                    <a:pt x="2374221" y="2892647"/>
                  </a:lnTo>
                  <a:lnTo>
                    <a:pt x="2366917" y="2906303"/>
                  </a:lnTo>
                  <a:lnTo>
                    <a:pt x="2358661" y="2919640"/>
                  </a:lnTo>
                  <a:lnTo>
                    <a:pt x="2350404" y="2932978"/>
                  </a:lnTo>
                  <a:lnTo>
                    <a:pt x="2341512" y="2945998"/>
                  </a:lnTo>
                  <a:lnTo>
                    <a:pt x="2332620" y="2958701"/>
                  </a:lnTo>
                  <a:lnTo>
                    <a:pt x="2433606" y="3067625"/>
                  </a:lnTo>
                  <a:lnTo>
                    <a:pt x="2245290" y="3242603"/>
                  </a:lnTo>
                  <a:lnTo>
                    <a:pt x="2144940" y="3134949"/>
                  </a:lnTo>
                  <a:lnTo>
                    <a:pt x="2131285" y="3143205"/>
                  </a:lnTo>
                  <a:lnTo>
                    <a:pt x="2117947" y="3150509"/>
                  </a:lnTo>
                  <a:lnTo>
                    <a:pt x="2103657" y="3157813"/>
                  </a:lnTo>
                  <a:lnTo>
                    <a:pt x="2089684" y="3165117"/>
                  </a:lnTo>
                  <a:lnTo>
                    <a:pt x="2075394" y="3172103"/>
                  </a:lnTo>
                  <a:lnTo>
                    <a:pt x="2061104" y="3178455"/>
                  </a:lnTo>
                  <a:lnTo>
                    <a:pt x="2046496" y="3184488"/>
                  </a:lnTo>
                  <a:lnTo>
                    <a:pt x="2031570" y="3190205"/>
                  </a:lnTo>
                  <a:lnTo>
                    <a:pt x="2016645" y="3195603"/>
                  </a:lnTo>
                  <a:lnTo>
                    <a:pt x="2001402" y="3200684"/>
                  </a:lnTo>
                  <a:lnTo>
                    <a:pt x="1986159" y="3205448"/>
                  </a:lnTo>
                  <a:lnTo>
                    <a:pt x="1970598" y="3209576"/>
                  </a:lnTo>
                  <a:lnTo>
                    <a:pt x="1955037" y="3213704"/>
                  </a:lnTo>
                  <a:lnTo>
                    <a:pt x="1939477" y="3217515"/>
                  </a:lnTo>
                  <a:lnTo>
                    <a:pt x="1923916" y="3220373"/>
                  </a:lnTo>
                  <a:lnTo>
                    <a:pt x="1908038" y="3223231"/>
                  </a:lnTo>
                  <a:lnTo>
                    <a:pt x="1902322" y="3370263"/>
                  </a:lnTo>
                  <a:lnTo>
                    <a:pt x="1645095" y="3360736"/>
                  </a:lnTo>
                  <a:lnTo>
                    <a:pt x="1650493" y="3213704"/>
                  </a:lnTo>
                  <a:lnTo>
                    <a:pt x="1634615" y="3209576"/>
                  </a:lnTo>
                  <a:lnTo>
                    <a:pt x="1619054" y="3205130"/>
                  </a:lnTo>
                  <a:lnTo>
                    <a:pt x="1603494" y="3200684"/>
                  </a:lnTo>
                  <a:lnTo>
                    <a:pt x="1588251" y="3195603"/>
                  </a:lnTo>
                  <a:lnTo>
                    <a:pt x="1573325" y="3189887"/>
                  </a:lnTo>
                  <a:lnTo>
                    <a:pt x="1558717" y="3184488"/>
                  </a:lnTo>
                  <a:lnTo>
                    <a:pt x="1543792" y="3178137"/>
                  </a:lnTo>
                  <a:lnTo>
                    <a:pt x="1529184" y="3171786"/>
                  </a:lnTo>
                  <a:lnTo>
                    <a:pt x="1515211" y="3164482"/>
                  </a:lnTo>
                  <a:lnTo>
                    <a:pt x="1500921" y="3157496"/>
                  </a:lnTo>
                  <a:lnTo>
                    <a:pt x="1486948" y="3150192"/>
                  </a:lnTo>
                  <a:lnTo>
                    <a:pt x="1472975" y="3142252"/>
                  </a:lnTo>
                  <a:lnTo>
                    <a:pt x="1459637" y="3134313"/>
                  </a:lnTo>
                  <a:lnTo>
                    <a:pt x="1446300" y="3125739"/>
                  </a:lnTo>
                  <a:lnTo>
                    <a:pt x="1433280" y="3117165"/>
                  </a:lnTo>
                  <a:lnTo>
                    <a:pt x="1420577" y="3107638"/>
                  </a:lnTo>
                  <a:lnTo>
                    <a:pt x="1312606" y="3207988"/>
                  </a:lnTo>
                  <a:lnTo>
                    <a:pt x="1137310" y="3019673"/>
                  </a:lnTo>
                  <a:lnTo>
                    <a:pt x="1245917" y="2918688"/>
                  </a:lnTo>
                  <a:lnTo>
                    <a:pt x="1238296" y="2905350"/>
                  </a:lnTo>
                  <a:lnTo>
                    <a:pt x="1230357" y="2891377"/>
                  </a:lnTo>
                  <a:lnTo>
                    <a:pt x="1223053" y="2877722"/>
                  </a:lnTo>
                  <a:lnTo>
                    <a:pt x="1216066" y="2863749"/>
                  </a:lnTo>
                  <a:lnTo>
                    <a:pt x="1209397" y="2849459"/>
                  </a:lnTo>
                  <a:lnTo>
                    <a:pt x="1203046" y="2834851"/>
                  </a:lnTo>
                  <a:lnTo>
                    <a:pt x="1197012" y="2820560"/>
                  </a:lnTo>
                  <a:lnTo>
                    <a:pt x="1191296" y="2805635"/>
                  </a:lnTo>
                  <a:lnTo>
                    <a:pt x="1186215" y="2790710"/>
                  </a:lnTo>
                  <a:lnTo>
                    <a:pt x="1181134" y="2775466"/>
                  </a:lnTo>
                  <a:lnTo>
                    <a:pt x="1176688" y="2760223"/>
                  </a:lnTo>
                  <a:lnTo>
                    <a:pt x="1172560" y="2744980"/>
                  </a:lnTo>
                  <a:lnTo>
                    <a:pt x="1168432" y="2729420"/>
                  </a:lnTo>
                  <a:lnTo>
                    <a:pt x="1164938" y="2713859"/>
                  </a:lnTo>
                  <a:lnTo>
                    <a:pt x="1161763" y="2697981"/>
                  </a:lnTo>
                  <a:lnTo>
                    <a:pt x="1159222" y="2682420"/>
                  </a:lnTo>
                  <a:lnTo>
                    <a:pt x="1009650" y="2676704"/>
                  </a:lnTo>
                  <a:lnTo>
                    <a:pt x="1019494" y="2419478"/>
                  </a:lnTo>
                  <a:lnTo>
                    <a:pt x="1169384" y="2425194"/>
                  </a:lnTo>
                  <a:lnTo>
                    <a:pt x="1173513" y="2409633"/>
                  </a:lnTo>
                  <a:lnTo>
                    <a:pt x="1177641" y="2393755"/>
                  </a:lnTo>
                  <a:lnTo>
                    <a:pt x="1182404" y="2378512"/>
                  </a:lnTo>
                  <a:lnTo>
                    <a:pt x="1187803" y="2363904"/>
                  </a:lnTo>
                  <a:lnTo>
                    <a:pt x="1193202" y="2348978"/>
                  </a:lnTo>
                  <a:lnTo>
                    <a:pt x="1198918" y="2334053"/>
                  </a:lnTo>
                  <a:lnTo>
                    <a:pt x="1205269" y="2319445"/>
                  </a:lnTo>
                  <a:lnTo>
                    <a:pt x="1211620" y="2305155"/>
                  </a:lnTo>
                  <a:lnTo>
                    <a:pt x="1218607" y="2290864"/>
                  </a:lnTo>
                  <a:lnTo>
                    <a:pt x="1225593" y="2277209"/>
                  </a:lnTo>
                  <a:lnTo>
                    <a:pt x="1233215" y="2263554"/>
                  </a:lnTo>
                  <a:lnTo>
                    <a:pt x="1240836" y="2249581"/>
                  </a:lnTo>
                  <a:lnTo>
                    <a:pt x="1248775" y="2236243"/>
                  </a:lnTo>
                  <a:lnTo>
                    <a:pt x="1257349" y="2223223"/>
                  </a:lnTo>
                  <a:lnTo>
                    <a:pt x="1265606" y="2210203"/>
                  </a:lnTo>
                  <a:lnTo>
                    <a:pt x="1274815" y="2197818"/>
                  </a:lnTo>
                  <a:lnTo>
                    <a:pt x="1171607" y="2086988"/>
                  </a:lnTo>
                  <a:lnTo>
                    <a:pt x="1360558" y="1912011"/>
                  </a:lnTo>
                  <a:lnTo>
                    <a:pt x="1464083" y="2023476"/>
                  </a:lnTo>
                  <a:lnTo>
                    <a:pt x="1477421" y="2015537"/>
                  </a:lnTo>
                  <a:lnTo>
                    <a:pt x="1491076" y="2007915"/>
                  </a:lnTo>
                  <a:lnTo>
                    <a:pt x="1504732" y="2000611"/>
                  </a:lnTo>
                  <a:lnTo>
                    <a:pt x="1518387" y="1993625"/>
                  </a:lnTo>
                  <a:lnTo>
                    <a:pt x="1532677" y="1986956"/>
                  </a:lnTo>
                  <a:lnTo>
                    <a:pt x="1546650" y="1980605"/>
                  </a:lnTo>
                  <a:lnTo>
                    <a:pt x="1561258" y="1974571"/>
                  </a:lnTo>
                  <a:lnTo>
                    <a:pt x="1575548" y="1969172"/>
                  </a:lnTo>
                  <a:lnTo>
                    <a:pt x="1590474" y="1963774"/>
                  </a:lnTo>
                  <a:lnTo>
                    <a:pt x="1605399" y="1958693"/>
                  </a:lnTo>
                  <a:lnTo>
                    <a:pt x="1620325" y="1954247"/>
                  </a:lnTo>
                  <a:lnTo>
                    <a:pt x="1635568" y="1950118"/>
                  </a:lnTo>
                  <a:lnTo>
                    <a:pt x="1650811" y="1945990"/>
                  </a:lnTo>
                  <a:lnTo>
                    <a:pt x="1666371" y="1942815"/>
                  </a:lnTo>
                  <a:lnTo>
                    <a:pt x="1681932" y="1939321"/>
                  </a:lnTo>
                  <a:lnTo>
                    <a:pt x="1697493" y="1936781"/>
                  </a:lnTo>
                  <a:lnTo>
                    <a:pt x="1703527" y="1784350"/>
                  </a:lnTo>
                  <a:close/>
                  <a:moveTo>
                    <a:pt x="499967" y="1495425"/>
                  </a:moveTo>
                  <a:lnTo>
                    <a:pt x="512673" y="1507816"/>
                  </a:lnTo>
                  <a:lnTo>
                    <a:pt x="526015" y="1520207"/>
                  </a:lnTo>
                  <a:lnTo>
                    <a:pt x="540309" y="1532916"/>
                  </a:lnTo>
                  <a:lnTo>
                    <a:pt x="555557" y="1545307"/>
                  </a:lnTo>
                  <a:lnTo>
                    <a:pt x="571122" y="1557381"/>
                  </a:lnTo>
                  <a:lnTo>
                    <a:pt x="587958" y="1569136"/>
                  </a:lnTo>
                  <a:lnTo>
                    <a:pt x="596217" y="1574220"/>
                  </a:lnTo>
                  <a:lnTo>
                    <a:pt x="604794" y="1579939"/>
                  </a:lnTo>
                  <a:lnTo>
                    <a:pt x="613371" y="1584705"/>
                  </a:lnTo>
                  <a:lnTo>
                    <a:pt x="622265" y="1589788"/>
                  </a:lnTo>
                  <a:lnTo>
                    <a:pt x="639736" y="1608851"/>
                  </a:lnTo>
                  <a:lnTo>
                    <a:pt x="657525" y="1628868"/>
                  </a:lnTo>
                  <a:lnTo>
                    <a:pt x="692150" y="1668583"/>
                  </a:lnTo>
                  <a:lnTo>
                    <a:pt x="641960" y="1916723"/>
                  </a:lnTo>
                  <a:lnTo>
                    <a:pt x="640054" y="1924030"/>
                  </a:lnTo>
                  <a:lnTo>
                    <a:pt x="637830" y="1931338"/>
                  </a:lnTo>
                  <a:lnTo>
                    <a:pt x="635289" y="1938328"/>
                  </a:lnTo>
                  <a:lnTo>
                    <a:pt x="631795" y="1945000"/>
                  </a:lnTo>
                  <a:lnTo>
                    <a:pt x="628618" y="1951672"/>
                  </a:lnTo>
                  <a:lnTo>
                    <a:pt x="624489" y="1958026"/>
                  </a:lnTo>
                  <a:lnTo>
                    <a:pt x="620041" y="1963745"/>
                  </a:lnTo>
                  <a:lnTo>
                    <a:pt x="615277" y="1969464"/>
                  </a:lnTo>
                  <a:lnTo>
                    <a:pt x="247746" y="2374875"/>
                  </a:lnTo>
                  <a:lnTo>
                    <a:pt x="244252" y="2379323"/>
                  </a:lnTo>
                  <a:lnTo>
                    <a:pt x="240122" y="2382818"/>
                  </a:lnTo>
                  <a:lnTo>
                    <a:pt x="235675" y="2386631"/>
                  </a:lnTo>
                  <a:lnTo>
                    <a:pt x="231228" y="2390126"/>
                  </a:lnTo>
                  <a:lnTo>
                    <a:pt x="226781" y="2393303"/>
                  </a:lnTo>
                  <a:lnTo>
                    <a:pt x="222334" y="2395845"/>
                  </a:lnTo>
                  <a:lnTo>
                    <a:pt x="217251" y="2399022"/>
                  </a:lnTo>
                  <a:lnTo>
                    <a:pt x="212486" y="2401246"/>
                  </a:lnTo>
                  <a:lnTo>
                    <a:pt x="207404" y="2403470"/>
                  </a:lnTo>
                  <a:lnTo>
                    <a:pt x="202639" y="2405377"/>
                  </a:lnTo>
                  <a:lnTo>
                    <a:pt x="197239" y="2406965"/>
                  </a:lnTo>
                  <a:lnTo>
                    <a:pt x="192156" y="2408236"/>
                  </a:lnTo>
                  <a:lnTo>
                    <a:pt x="187074" y="2409189"/>
                  </a:lnTo>
                  <a:lnTo>
                    <a:pt x="181673" y="2410460"/>
                  </a:lnTo>
                  <a:lnTo>
                    <a:pt x="176273" y="2411095"/>
                  </a:lnTo>
                  <a:lnTo>
                    <a:pt x="170873" y="2411413"/>
                  </a:lnTo>
                  <a:lnTo>
                    <a:pt x="165473" y="2411413"/>
                  </a:lnTo>
                  <a:lnTo>
                    <a:pt x="160073" y="2411413"/>
                  </a:lnTo>
                  <a:lnTo>
                    <a:pt x="154990" y="2411095"/>
                  </a:lnTo>
                  <a:lnTo>
                    <a:pt x="149272" y="2410460"/>
                  </a:lnTo>
                  <a:lnTo>
                    <a:pt x="144190" y="2409825"/>
                  </a:lnTo>
                  <a:lnTo>
                    <a:pt x="139107" y="2408554"/>
                  </a:lnTo>
                  <a:lnTo>
                    <a:pt x="133707" y="2406965"/>
                  </a:lnTo>
                  <a:lnTo>
                    <a:pt x="128625" y="2405377"/>
                  </a:lnTo>
                  <a:lnTo>
                    <a:pt x="123224" y="2403470"/>
                  </a:lnTo>
                  <a:lnTo>
                    <a:pt x="118459" y="2401246"/>
                  </a:lnTo>
                  <a:lnTo>
                    <a:pt x="113377" y="2399022"/>
                  </a:lnTo>
                  <a:lnTo>
                    <a:pt x="108612" y="2395845"/>
                  </a:lnTo>
                  <a:lnTo>
                    <a:pt x="104165" y="2392985"/>
                  </a:lnTo>
                  <a:lnTo>
                    <a:pt x="99082" y="2390126"/>
                  </a:lnTo>
                  <a:lnTo>
                    <a:pt x="94635" y="2386313"/>
                  </a:lnTo>
                  <a:lnTo>
                    <a:pt x="90506" y="2382501"/>
                  </a:lnTo>
                  <a:lnTo>
                    <a:pt x="86058" y="2378688"/>
                  </a:lnTo>
                  <a:lnTo>
                    <a:pt x="82564" y="2374875"/>
                  </a:lnTo>
                  <a:lnTo>
                    <a:pt x="78752" y="2370427"/>
                  </a:lnTo>
                  <a:lnTo>
                    <a:pt x="75258" y="2365661"/>
                  </a:lnTo>
                  <a:lnTo>
                    <a:pt x="72081" y="2361213"/>
                  </a:lnTo>
                  <a:lnTo>
                    <a:pt x="69222" y="2356448"/>
                  </a:lnTo>
                  <a:lnTo>
                    <a:pt x="66364" y="2351999"/>
                  </a:lnTo>
                  <a:lnTo>
                    <a:pt x="64140" y="2346916"/>
                  </a:lnTo>
                  <a:lnTo>
                    <a:pt x="61916" y="2342150"/>
                  </a:lnTo>
                  <a:lnTo>
                    <a:pt x="60328" y="2336749"/>
                  </a:lnTo>
                  <a:lnTo>
                    <a:pt x="58422" y="2331983"/>
                  </a:lnTo>
                  <a:lnTo>
                    <a:pt x="57151" y="2326900"/>
                  </a:lnTo>
                  <a:lnTo>
                    <a:pt x="55563" y="2321498"/>
                  </a:lnTo>
                  <a:lnTo>
                    <a:pt x="54928" y="2316097"/>
                  </a:lnTo>
                  <a:lnTo>
                    <a:pt x="54293" y="2310696"/>
                  </a:lnTo>
                  <a:lnTo>
                    <a:pt x="53975" y="2305612"/>
                  </a:lnTo>
                  <a:lnTo>
                    <a:pt x="53975" y="2299893"/>
                  </a:lnTo>
                  <a:lnTo>
                    <a:pt x="53975" y="2294810"/>
                  </a:lnTo>
                  <a:lnTo>
                    <a:pt x="54293" y="2289726"/>
                  </a:lnTo>
                  <a:lnTo>
                    <a:pt x="54928" y="2284007"/>
                  </a:lnTo>
                  <a:lnTo>
                    <a:pt x="55563" y="2278924"/>
                  </a:lnTo>
                  <a:lnTo>
                    <a:pt x="56834" y="2273523"/>
                  </a:lnTo>
                  <a:lnTo>
                    <a:pt x="58422" y="2268439"/>
                  </a:lnTo>
                  <a:lnTo>
                    <a:pt x="60328" y="2263355"/>
                  </a:lnTo>
                  <a:lnTo>
                    <a:pt x="61916" y="2257954"/>
                  </a:lnTo>
                  <a:lnTo>
                    <a:pt x="64140" y="2253188"/>
                  </a:lnTo>
                  <a:lnTo>
                    <a:pt x="66364" y="2248105"/>
                  </a:lnTo>
                  <a:lnTo>
                    <a:pt x="69222" y="2243021"/>
                  </a:lnTo>
                  <a:lnTo>
                    <a:pt x="72081" y="2238573"/>
                  </a:lnTo>
                  <a:lnTo>
                    <a:pt x="75258" y="2233807"/>
                  </a:lnTo>
                  <a:lnTo>
                    <a:pt x="78752" y="2229359"/>
                  </a:lnTo>
                  <a:lnTo>
                    <a:pt x="82882" y="2224911"/>
                  </a:lnTo>
                  <a:lnTo>
                    <a:pt x="429129" y="1842376"/>
                  </a:lnTo>
                  <a:lnTo>
                    <a:pt x="499967" y="1495425"/>
                  </a:lnTo>
                  <a:close/>
                  <a:moveTo>
                    <a:pt x="2178844" y="1055220"/>
                  </a:moveTo>
                  <a:lnTo>
                    <a:pt x="2166450" y="1055537"/>
                  </a:lnTo>
                  <a:lnTo>
                    <a:pt x="2154055" y="1056172"/>
                  </a:lnTo>
                  <a:lnTo>
                    <a:pt x="2141978" y="1058076"/>
                  </a:lnTo>
                  <a:lnTo>
                    <a:pt x="2129584" y="1059979"/>
                  </a:lnTo>
                  <a:lnTo>
                    <a:pt x="2117507" y="1062518"/>
                  </a:lnTo>
                  <a:lnTo>
                    <a:pt x="2105430" y="1066008"/>
                  </a:lnTo>
                  <a:lnTo>
                    <a:pt x="2093671" y="1070133"/>
                  </a:lnTo>
                  <a:lnTo>
                    <a:pt x="2081594" y="1074575"/>
                  </a:lnTo>
                  <a:lnTo>
                    <a:pt x="2070153" y="1079334"/>
                  </a:lnTo>
                  <a:lnTo>
                    <a:pt x="2058712" y="1085363"/>
                  </a:lnTo>
                  <a:lnTo>
                    <a:pt x="2047588" y="1091709"/>
                  </a:lnTo>
                  <a:lnTo>
                    <a:pt x="2036783" y="1098372"/>
                  </a:lnTo>
                  <a:lnTo>
                    <a:pt x="2025977" y="1105987"/>
                  </a:lnTo>
                  <a:lnTo>
                    <a:pt x="2015490" y="1114236"/>
                  </a:lnTo>
                  <a:lnTo>
                    <a:pt x="2005320" y="1122803"/>
                  </a:lnTo>
                  <a:lnTo>
                    <a:pt x="1996103" y="1132005"/>
                  </a:lnTo>
                  <a:lnTo>
                    <a:pt x="1987204" y="1141206"/>
                  </a:lnTo>
                  <a:lnTo>
                    <a:pt x="1978941" y="1151042"/>
                  </a:lnTo>
                  <a:lnTo>
                    <a:pt x="1971314" y="1161513"/>
                  </a:lnTo>
                  <a:lnTo>
                    <a:pt x="1964322" y="1171666"/>
                  </a:lnTo>
                  <a:lnTo>
                    <a:pt x="1957330" y="1182454"/>
                  </a:lnTo>
                  <a:lnTo>
                    <a:pt x="1951610" y="1193242"/>
                  </a:lnTo>
                  <a:lnTo>
                    <a:pt x="1945889" y="1204348"/>
                  </a:lnTo>
                  <a:lnTo>
                    <a:pt x="1941122" y="1216088"/>
                  </a:lnTo>
                  <a:lnTo>
                    <a:pt x="1936673" y="1227510"/>
                  </a:lnTo>
                  <a:lnTo>
                    <a:pt x="1932859" y="1239250"/>
                  </a:lnTo>
                  <a:lnTo>
                    <a:pt x="1929999" y="1251307"/>
                  </a:lnTo>
                  <a:lnTo>
                    <a:pt x="1927456" y="1263047"/>
                  </a:lnTo>
                  <a:lnTo>
                    <a:pt x="1925231" y="1275421"/>
                  </a:lnTo>
                  <a:lnTo>
                    <a:pt x="1923642" y="1287796"/>
                  </a:lnTo>
                  <a:lnTo>
                    <a:pt x="1923007" y="1299853"/>
                  </a:lnTo>
                  <a:lnTo>
                    <a:pt x="1922371" y="1312545"/>
                  </a:lnTo>
                  <a:lnTo>
                    <a:pt x="1923007" y="1324919"/>
                  </a:lnTo>
                  <a:lnTo>
                    <a:pt x="1923642" y="1336976"/>
                  </a:lnTo>
                  <a:lnTo>
                    <a:pt x="1925231" y="1349351"/>
                  </a:lnTo>
                  <a:lnTo>
                    <a:pt x="1927456" y="1361408"/>
                  </a:lnTo>
                  <a:lnTo>
                    <a:pt x="1929999" y="1373465"/>
                  </a:lnTo>
                  <a:lnTo>
                    <a:pt x="1933177" y="1385522"/>
                  </a:lnTo>
                  <a:lnTo>
                    <a:pt x="1936990" y="1397579"/>
                  </a:lnTo>
                  <a:lnTo>
                    <a:pt x="1941440" y="1409002"/>
                  </a:lnTo>
                  <a:lnTo>
                    <a:pt x="1946843" y="1420424"/>
                  </a:lnTo>
                  <a:lnTo>
                    <a:pt x="1952563" y="1432164"/>
                  </a:lnTo>
                  <a:lnTo>
                    <a:pt x="1958919" y="1443269"/>
                  </a:lnTo>
                  <a:lnTo>
                    <a:pt x="1965593" y="1454375"/>
                  </a:lnTo>
                  <a:lnTo>
                    <a:pt x="1973539" y="1465163"/>
                  </a:lnTo>
                  <a:lnTo>
                    <a:pt x="1981802" y="1475633"/>
                  </a:lnTo>
                  <a:lnTo>
                    <a:pt x="1990065" y="1485152"/>
                  </a:lnTo>
                  <a:lnTo>
                    <a:pt x="1999281" y="1494671"/>
                  </a:lnTo>
                  <a:lnTo>
                    <a:pt x="2008816" y="1503872"/>
                  </a:lnTo>
                  <a:lnTo>
                    <a:pt x="2018350" y="1511805"/>
                  </a:lnTo>
                  <a:lnTo>
                    <a:pt x="2028838" y="1519737"/>
                  </a:lnTo>
                  <a:lnTo>
                    <a:pt x="2039325" y="1526717"/>
                  </a:lnTo>
                  <a:lnTo>
                    <a:pt x="2049813" y="1533381"/>
                  </a:lnTo>
                  <a:lnTo>
                    <a:pt x="2060937" y="1539409"/>
                  </a:lnTo>
                  <a:lnTo>
                    <a:pt x="2072060" y="1544803"/>
                  </a:lnTo>
                  <a:lnTo>
                    <a:pt x="2083501" y="1549880"/>
                  </a:lnTo>
                  <a:lnTo>
                    <a:pt x="2094942" y="1554005"/>
                  </a:lnTo>
                  <a:lnTo>
                    <a:pt x="2107019" y="1557812"/>
                  </a:lnTo>
                  <a:lnTo>
                    <a:pt x="2118778" y="1560985"/>
                  </a:lnTo>
                  <a:lnTo>
                    <a:pt x="2130855" y="1563523"/>
                  </a:lnTo>
                  <a:lnTo>
                    <a:pt x="2142932" y="1565745"/>
                  </a:lnTo>
                  <a:lnTo>
                    <a:pt x="2155326" y="1567331"/>
                  </a:lnTo>
                  <a:lnTo>
                    <a:pt x="2167721" y="1567966"/>
                  </a:lnTo>
                  <a:lnTo>
                    <a:pt x="2179798" y="1568283"/>
                  </a:lnTo>
                  <a:lnTo>
                    <a:pt x="2192510" y="1567966"/>
                  </a:lnTo>
                  <a:lnTo>
                    <a:pt x="2204905" y="1567014"/>
                  </a:lnTo>
                  <a:lnTo>
                    <a:pt x="2216982" y="1565427"/>
                  </a:lnTo>
                  <a:lnTo>
                    <a:pt x="2229058" y="1563206"/>
                  </a:lnTo>
                  <a:lnTo>
                    <a:pt x="2241135" y="1560668"/>
                  </a:lnTo>
                  <a:lnTo>
                    <a:pt x="2253212" y="1557178"/>
                  </a:lnTo>
                  <a:lnTo>
                    <a:pt x="2264971" y="1553370"/>
                  </a:lnTo>
                  <a:lnTo>
                    <a:pt x="2277048" y="1548928"/>
                  </a:lnTo>
                  <a:lnTo>
                    <a:pt x="2288489" y="1543851"/>
                  </a:lnTo>
                  <a:lnTo>
                    <a:pt x="2299930" y="1538140"/>
                  </a:lnTo>
                  <a:lnTo>
                    <a:pt x="2311053" y="1532111"/>
                  </a:lnTo>
                  <a:lnTo>
                    <a:pt x="2321859" y="1524814"/>
                  </a:lnTo>
                  <a:lnTo>
                    <a:pt x="2332665" y="1517516"/>
                  </a:lnTo>
                  <a:lnTo>
                    <a:pt x="2343152" y="1509266"/>
                  </a:lnTo>
                  <a:lnTo>
                    <a:pt x="2353322" y="1500382"/>
                  </a:lnTo>
                  <a:lnTo>
                    <a:pt x="2362539" y="1491498"/>
                  </a:lnTo>
                  <a:lnTo>
                    <a:pt x="2371437" y="1482296"/>
                  </a:lnTo>
                  <a:lnTo>
                    <a:pt x="2379701" y="1472143"/>
                  </a:lnTo>
                  <a:lnTo>
                    <a:pt x="2387328" y="1462307"/>
                  </a:lnTo>
                  <a:lnTo>
                    <a:pt x="2394955" y="1451836"/>
                  </a:lnTo>
                  <a:lnTo>
                    <a:pt x="2400994" y="1441048"/>
                  </a:lnTo>
                  <a:lnTo>
                    <a:pt x="2407350" y="1430260"/>
                  </a:lnTo>
                  <a:lnTo>
                    <a:pt x="2412753" y="1419155"/>
                  </a:lnTo>
                  <a:lnTo>
                    <a:pt x="2417520" y="1407415"/>
                  </a:lnTo>
                  <a:lnTo>
                    <a:pt x="2421969" y="1395993"/>
                  </a:lnTo>
                  <a:lnTo>
                    <a:pt x="2425783" y="1384253"/>
                  </a:lnTo>
                  <a:lnTo>
                    <a:pt x="2428961" y="1372196"/>
                  </a:lnTo>
                  <a:lnTo>
                    <a:pt x="2431504" y="1360139"/>
                  </a:lnTo>
                  <a:lnTo>
                    <a:pt x="2433411" y="1348081"/>
                  </a:lnTo>
                  <a:lnTo>
                    <a:pt x="2435000" y="1336024"/>
                  </a:lnTo>
                  <a:lnTo>
                    <a:pt x="2435635" y="1323333"/>
                  </a:lnTo>
                  <a:lnTo>
                    <a:pt x="2435953" y="1310958"/>
                  </a:lnTo>
                  <a:lnTo>
                    <a:pt x="2435635" y="1298901"/>
                  </a:lnTo>
                  <a:lnTo>
                    <a:pt x="2435000" y="1286527"/>
                  </a:lnTo>
                  <a:lnTo>
                    <a:pt x="2433411" y="1274152"/>
                  </a:lnTo>
                  <a:lnTo>
                    <a:pt x="2431186" y="1262095"/>
                  </a:lnTo>
                  <a:lnTo>
                    <a:pt x="2428643" y="1250038"/>
                  </a:lnTo>
                  <a:lnTo>
                    <a:pt x="2425465" y="1237981"/>
                  </a:lnTo>
                  <a:lnTo>
                    <a:pt x="2421652" y="1225924"/>
                  </a:lnTo>
                  <a:lnTo>
                    <a:pt x="2416884" y="1214501"/>
                  </a:lnTo>
                  <a:lnTo>
                    <a:pt x="2411799" y="1203079"/>
                  </a:lnTo>
                  <a:lnTo>
                    <a:pt x="2406079" y="1191339"/>
                  </a:lnTo>
                  <a:lnTo>
                    <a:pt x="2399723" y="1180233"/>
                  </a:lnTo>
                  <a:lnTo>
                    <a:pt x="2393049" y="1169128"/>
                  </a:lnTo>
                  <a:lnTo>
                    <a:pt x="2385103" y="1158657"/>
                  </a:lnTo>
                  <a:lnTo>
                    <a:pt x="2376840" y="1148187"/>
                  </a:lnTo>
                  <a:lnTo>
                    <a:pt x="2368259" y="1138351"/>
                  </a:lnTo>
                  <a:lnTo>
                    <a:pt x="2359043" y="1128832"/>
                  </a:lnTo>
                  <a:lnTo>
                    <a:pt x="2349826" y="1120265"/>
                  </a:lnTo>
                  <a:lnTo>
                    <a:pt x="2340292" y="1111698"/>
                  </a:lnTo>
                  <a:lnTo>
                    <a:pt x="2329804" y="1103766"/>
                  </a:lnTo>
                  <a:lnTo>
                    <a:pt x="2319317" y="1096785"/>
                  </a:lnTo>
                  <a:lnTo>
                    <a:pt x="2308829" y="1090122"/>
                  </a:lnTo>
                  <a:lnTo>
                    <a:pt x="2297705" y="1084094"/>
                  </a:lnTo>
                  <a:lnTo>
                    <a:pt x="2286582" y="1078700"/>
                  </a:lnTo>
                  <a:lnTo>
                    <a:pt x="2275141" y="1073623"/>
                  </a:lnTo>
                  <a:lnTo>
                    <a:pt x="2263700" y="1069181"/>
                  </a:lnTo>
                  <a:lnTo>
                    <a:pt x="2251623" y="1065691"/>
                  </a:lnTo>
                  <a:lnTo>
                    <a:pt x="2239864" y="1062518"/>
                  </a:lnTo>
                  <a:lnTo>
                    <a:pt x="2227787" y="1059979"/>
                  </a:lnTo>
                  <a:lnTo>
                    <a:pt x="2215710" y="1057758"/>
                  </a:lnTo>
                  <a:lnTo>
                    <a:pt x="2203316" y="1056172"/>
                  </a:lnTo>
                  <a:lnTo>
                    <a:pt x="2190921" y="1055537"/>
                  </a:lnTo>
                  <a:lnTo>
                    <a:pt x="2178844" y="1055220"/>
                  </a:lnTo>
                  <a:close/>
                  <a:moveTo>
                    <a:pt x="2144839" y="823913"/>
                  </a:moveTo>
                  <a:lnTo>
                    <a:pt x="2301519" y="838826"/>
                  </a:lnTo>
                  <a:lnTo>
                    <a:pt x="2292938" y="930841"/>
                  </a:lnTo>
                  <a:lnTo>
                    <a:pt x="2302155" y="933379"/>
                  </a:lnTo>
                  <a:lnTo>
                    <a:pt x="2311053" y="936235"/>
                  </a:lnTo>
                  <a:lnTo>
                    <a:pt x="2319952" y="939725"/>
                  </a:lnTo>
                  <a:lnTo>
                    <a:pt x="2328851" y="943215"/>
                  </a:lnTo>
                  <a:lnTo>
                    <a:pt x="2338067" y="946706"/>
                  </a:lnTo>
                  <a:lnTo>
                    <a:pt x="2346330" y="950513"/>
                  </a:lnTo>
                  <a:lnTo>
                    <a:pt x="2354911" y="954638"/>
                  </a:lnTo>
                  <a:lnTo>
                    <a:pt x="2363492" y="959080"/>
                  </a:lnTo>
                  <a:lnTo>
                    <a:pt x="2372073" y="963522"/>
                  </a:lnTo>
                  <a:lnTo>
                    <a:pt x="2380654" y="968282"/>
                  </a:lnTo>
                  <a:lnTo>
                    <a:pt x="2388917" y="973358"/>
                  </a:lnTo>
                  <a:lnTo>
                    <a:pt x="2397180" y="978752"/>
                  </a:lnTo>
                  <a:lnTo>
                    <a:pt x="2405125" y="983829"/>
                  </a:lnTo>
                  <a:lnTo>
                    <a:pt x="2413071" y="989540"/>
                  </a:lnTo>
                  <a:lnTo>
                    <a:pt x="2420698" y="995569"/>
                  </a:lnTo>
                  <a:lnTo>
                    <a:pt x="2428643" y="1001280"/>
                  </a:lnTo>
                  <a:lnTo>
                    <a:pt x="2499197" y="943215"/>
                  </a:lnTo>
                  <a:lnTo>
                    <a:pt x="2599625" y="1063787"/>
                  </a:lnTo>
                  <a:lnTo>
                    <a:pt x="2529389" y="1122169"/>
                  </a:lnTo>
                  <a:lnTo>
                    <a:pt x="2533839" y="1130736"/>
                  </a:lnTo>
                  <a:lnTo>
                    <a:pt x="2538288" y="1139620"/>
                  </a:lnTo>
                  <a:lnTo>
                    <a:pt x="2542420" y="1148504"/>
                  </a:lnTo>
                  <a:lnTo>
                    <a:pt x="2546551" y="1157388"/>
                  </a:lnTo>
                  <a:lnTo>
                    <a:pt x="2550365" y="1166590"/>
                  </a:lnTo>
                  <a:lnTo>
                    <a:pt x="2553543" y="1175474"/>
                  </a:lnTo>
                  <a:lnTo>
                    <a:pt x="2557039" y="1184676"/>
                  </a:lnTo>
                  <a:lnTo>
                    <a:pt x="2559899" y="1193560"/>
                  </a:lnTo>
                  <a:lnTo>
                    <a:pt x="2562442" y="1203079"/>
                  </a:lnTo>
                  <a:lnTo>
                    <a:pt x="2564984" y="1212280"/>
                  </a:lnTo>
                  <a:lnTo>
                    <a:pt x="2567527" y="1221799"/>
                  </a:lnTo>
                  <a:lnTo>
                    <a:pt x="2569116" y="1231318"/>
                  </a:lnTo>
                  <a:lnTo>
                    <a:pt x="2571022" y="1240519"/>
                  </a:lnTo>
                  <a:lnTo>
                    <a:pt x="2572612" y="1249721"/>
                  </a:lnTo>
                  <a:lnTo>
                    <a:pt x="2574201" y="1259557"/>
                  </a:lnTo>
                  <a:lnTo>
                    <a:pt x="2575154" y="1269075"/>
                  </a:lnTo>
                  <a:lnTo>
                    <a:pt x="2665412" y="1277325"/>
                  </a:lnTo>
                  <a:lnTo>
                    <a:pt x="2650793" y="1433433"/>
                  </a:lnTo>
                  <a:lnTo>
                    <a:pt x="2561170" y="1425501"/>
                  </a:lnTo>
                  <a:lnTo>
                    <a:pt x="2558310" y="1434385"/>
                  </a:lnTo>
                  <a:lnTo>
                    <a:pt x="2555132" y="1443587"/>
                  </a:lnTo>
                  <a:lnTo>
                    <a:pt x="2552272" y="1452471"/>
                  </a:lnTo>
                  <a:lnTo>
                    <a:pt x="2548458" y="1461355"/>
                  </a:lnTo>
                  <a:lnTo>
                    <a:pt x="2544644" y="1470239"/>
                  </a:lnTo>
                  <a:lnTo>
                    <a:pt x="2540513" y="1479124"/>
                  </a:lnTo>
                  <a:lnTo>
                    <a:pt x="2536381" y="1488008"/>
                  </a:lnTo>
                  <a:lnTo>
                    <a:pt x="2531932" y="1496575"/>
                  </a:lnTo>
                  <a:lnTo>
                    <a:pt x="2527482" y="1505142"/>
                  </a:lnTo>
                  <a:lnTo>
                    <a:pt x="2522715" y="1513708"/>
                  </a:lnTo>
                  <a:lnTo>
                    <a:pt x="2517630" y="1521958"/>
                  </a:lnTo>
                  <a:lnTo>
                    <a:pt x="2512228" y="1530208"/>
                  </a:lnTo>
                  <a:lnTo>
                    <a:pt x="2506825" y="1538140"/>
                  </a:lnTo>
                  <a:lnTo>
                    <a:pt x="2501104" y="1546390"/>
                  </a:lnTo>
                  <a:lnTo>
                    <a:pt x="2495384" y="1554322"/>
                  </a:lnTo>
                  <a:lnTo>
                    <a:pt x="2489027" y="1561937"/>
                  </a:lnTo>
                  <a:lnTo>
                    <a:pt x="2546233" y="1631107"/>
                  </a:lnTo>
                  <a:lnTo>
                    <a:pt x="2425465" y="1731372"/>
                  </a:lnTo>
                  <a:lnTo>
                    <a:pt x="2367624" y="1662202"/>
                  </a:lnTo>
                  <a:lnTo>
                    <a:pt x="2359043" y="1666644"/>
                  </a:lnTo>
                  <a:lnTo>
                    <a:pt x="2350144" y="1671086"/>
                  </a:lnTo>
                  <a:lnTo>
                    <a:pt x="2341245" y="1675211"/>
                  </a:lnTo>
                  <a:lnTo>
                    <a:pt x="2332029" y="1679018"/>
                  </a:lnTo>
                  <a:lnTo>
                    <a:pt x="2323130" y="1682826"/>
                  </a:lnTo>
                  <a:lnTo>
                    <a:pt x="2313596" y="1685999"/>
                  </a:lnTo>
                  <a:lnTo>
                    <a:pt x="2304697" y="1689489"/>
                  </a:lnTo>
                  <a:lnTo>
                    <a:pt x="2295481" y="1692344"/>
                  </a:lnTo>
                  <a:lnTo>
                    <a:pt x="2286264" y="1694883"/>
                  </a:lnTo>
                  <a:lnTo>
                    <a:pt x="2277048" y="1697421"/>
                  </a:lnTo>
                  <a:lnTo>
                    <a:pt x="2267196" y="1699642"/>
                  </a:lnTo>
                  <a:lnTo>
                    <a:pt x="2257979" y="1701546"/>
                  </a:lnTo>
                  <a:lnTo>
                    <a:pt x="2248763" y="1703450"/>
                  </a:lnTo>
                  <a:lnTo>
                    <a:pt x="2238910" y="1705036"/>
                  </a:lnTo>
                  <a:lnTo>
                    <a:pt x="2229376" y="1706623"/>
                  </a:lnTo>
                  <a:lnTo>
                    <a:pt x="2220160" y="1707575"/>
                  </a:lnTo>
                  <a:lnTo>
                    <a:pt x="2211579" y="1797051"/>
                  </a:lnTo>
                  <a:lnTo>
                    <a:pt x="2054898" y="1782138"/>
                  </a:lnTo>
                  <a:lnTo>
                    <a:pt x="2063161" y="1692027"/>
                  </a:lnTo>
                  <a:lnTo>
                    <a:pt x="2054263" y="1689172"/>
                  </a:lnTo>
                  <a:lnTo>
                    <a:pt x="2045364" y="1685999"/>
                  </a:lnTo>
                  <a:lnTo>
                    <a:pt x="2035830" y="1682826"/>
                  </a:lnTo>
                  <a:lnTo>
                    <a:pt x="2027249" y="1679335"/>
                  </a:lnTo>
                  <a:lnTo>
                    <a:pt x="2018350" y="1675528"/>
                  </a:lnTo>
                  <a:lnTo>
                    <a:pt x="2009451" y="1671720"/>
                  </a:lnTo>
                  <a:lnTo>
                    <a:pt x="2000870" y="1667596"/>
                  </a:lnTo>
                  <a:lnTo>
                    <a:pt x="1992289" y="1663154"/>
                  </a:lnTo>
                  <a:lnTo>
                    <a:pt x="1984026" y="1658077"/>
                  </a:lnTo>
                  <a:lnTo>
                    <a:pt x="1975445" y="1653317"/>
                  </a:lnTo>
                  <a:lnTo>
                    <a:pt x="1967182" y="1648241"/>
                  </a:lnTo>
                  <a:lnTo>
                    <a:pt x="1958919" y="1642847"/>
                  </a:lnTo>
                  <a:lnTo>
                    <a:pt x="1950656" y="1637453"/>
                  </a:lnTo>
                  <a:lnTo>
                    <a:pt x="1943029" y="1631742"/>
                  </a:lnTo>
                  <a:lnTo>
                    <a:pt x="1935084" y="1626030"/>
                  </a:lnTo>
                  <a:lnTo>
                    <a:pt x="1927456" y="1620002"/>
                  </a:lnTo>
                  <a:lnTo>
                    <a:pt x="1857220" y="1678384"/>
                  </a:lnTo>
                  <a:lnTo>
                    <a:pt x="1756792" y="1556860"/>
                  </a:lnTo>
                  <a:lnTo>
                    <a:pt x="1827346" y="1498478"/>
                  </a:lnTo>
                  <a:lnTo>
                    <a:pt x="1822896" y="1489594"/>
                  </a:lnTo>
                  <a:lnTo>
                    <a:pt x="1818765" y="1481027"/>
                  </a:lnTo>
                  <a:lnTo>
                    <a:pt x="1814633" y="1472143"/>
                  </a:lnTo>
                  <a:lnTo>
                    <a:pt x="1810820" y="1463259"/>
                  </a:lnTo>
                  <a:lnTo>
                    <a:pt x="1807324" y="1454057"/>
                  </a:lnTo>
                  <a:lnTo>
                    <a:pt x="1803828" y="1445173"/>
                  </a:lnTo>
                  <a:lnTo>
                    <a:pt x="1800968" y="1436289"/>
                  </a:lnTo>
                  <a:lnTo>
                    <a:pt x="1797789" y="1426770"/>
                  </a:lnTo>
                  <a:lnTo>
                    <a:pt x="1795247" y="1417569"/>
                  </a:lnTo>
                  <a:lnTo>
                    <a:pt x="1792704" y="1408367"/>
                  </a:lnTo>
                  <a:lnTo>
                    <a:pt x="1790480" y="1399166"/>
                  </a:lnTo>
                  <a:lnTo>
                    <a:pt x="1788573" y="1389647"/>
                  </a:lnTo>
                  <a:lnTo>
                    <a:pt x="1786666" y="1380445"/>
                  </a:lnTo>
                  <a:lnTo>
                    <a:pt x="1785395" y="1371244"/>
                  </a:lnTo>
                  <a:lnTo>
                    <a:pt x="1783170" y="1352206"/>
                  </a:lnTo>
                  <a:lnTo>
                    <a:pt x="1690687" y="1343639"/>
                  </a:lnTo>
                  <a:lnTo>
                    <a:pt x="1705624" y="1186897"/>
                  </a:lnTo>
                  <a:lnTo>
                    <a:pt x="1798425" y="1195781"/>
                  </a:lnTo>
                  <a:lnTo>
                    <a:pt x="1801285" y="1186897"/>
                  </a:lnTo>
                  <a:lnTo>
                    <a:pt x="1804146" y="1178012"/>
                  </a:lnTo>
                  <a:lnTo>
                    <a:pt x="1807642" y="1169128"/>
                  </a:lnTo>
                  <a:lnTo>
                    <a:pt x="1810820" y="1160244"/>
                  </a:lnTo>
                  <a:lnTo>
                    <a:pt x="1814633" y="1151677"/>
                  </a:lnTo>
                  <a:lnTo>
                    <a:pt x="1818765" y="1142793"/>
                  </a:lnTo>
                  <a:lnTo>
                    <a:pt x="1822896" y="1134226"/>
                  </a:lnTo>
                  <a:lnTo>
                    <a:pt x="1827346" y="1125659"/>
                  </a:lnTo>
                  <a:lnTo>
                    <a:pt x="1831795" y="1117727"/>
                  </a:lnTo>
                  <a:lnTo>
                    <a:pt x="1836562" y="1109160"/>
                  </a:lnTo>
                  <a:lnTo>
                    <a:pt x="1841329" y="1100910"/>
                  </a:lnTo>
                  <a:lnTo>
                    <a:pt x="1846732" y="1092661"/>
                  </a:lnTo>
                  <a:lnTo>
                    <a:pt x="1852135" y="1085045"/>
                  </a:lnTo>
                  <a:lnTo>
                    <a:pt x="1857856" y="1077113"/>
                  </a:lnTo>
                  <a:lnTo>
                    <a:pt x="1863894" y="1069181"/>
                  </a:lnTo>
                  <a:lnTo>
                    <a:pt x="1869615" y="1061566"/>
                  </a:lnTo>
                  <a:lnTo>
                    <a:pt x="1810184" y="989858"/>
                  </a:lnTo>
                  <a:lnTo>
                    <a:pt x="1931588" y="889593"/>
                  </a:lnTo>
                  <a:lnTo>
                    <a:pt x="1990700" y="961301"/>
                  </a:lnTo>
                  <a:lnTo>
                    <a:pt x="1999599" y="956859"/>
                  </a:lnTo>
                  <a:lnTo>
                    <a:pt x="2008180" y="952734"/>
                  </a:lnTo>
                  <a:lnTo>
                    <a:pt x="2017079" y="948609"/>
                  </a:lnTo>
                  <a:lnTo>
                    <a:pt x="2025977" y="944485"/>
                  </a:lnTo>
                  <a:lnTo>
                    <a:pt x="2034876" y="941312"/>
                  </a:lnTo>
                  <a:lnTo>
                    <a:pt x="2043775" y="937504"/>
                  </a:lnTo>
                  <a:lnTo>
                    <a:pt x="2052673" y="934649"/>
                  </a:lnTo>
                  <a:lnTo>
                    <a:pt x="2061890" y="931476"/>
                  </a:lnTo>
                  <a:lnTo>
                    <a:pt x="2071424" y="928937"/>
                  </a:lnTo>
                  <a:lnTo>
                    <a:pt x="2080641" y="926399"/>
                  </a:lnTo>
                  <a:lnTo>
                    <a:pt x="2089539" y="924178"/>
                  </a:lnTo>
                  <a:lnTo>
                    <a:pt x="2099074" y="922274"/>
                  </a:lnTo>
                  <a:lnTo>
                    <a:pt x="2108608" y="920370"/>
                  </a:lnTo>
                  <a:lnTo>
                    <a:pt x="2117825" y="918784"/>
                  </a:lnTo>
                  <a:lnTo>
                    <a:pt x="2127041" y="917515"/>
                  </a:lnTo>
                  <a:lnTo>
                    <a:pt x="2136258" y="916246"/>
                  </a:lnTo>
                  <a:lnTo>
                    <a:pt x="2144839" y="823913"/>
                  </a:lnTo>
                  <a:close/>
                  <a:moveTo>
                    <a:pt x="1509345" y="590550"/>
                  </a:moveTo>
                  <a:lnTo>
                    <a:pt x="1518239" y="590550"/>
                  </a:lnTo>
                  <a:lnTo>
                    <a:pt x="1526817" y="591817"/>
                  </a:lnTo>
                  <a:lnTo>
                    <a:pt x="1535394" y="593400"/>
                  </a:lnTo>
                  <a:lnTo>
                    <a:pt x="1543971" y="596250"/>
                  </a:lnTo>
                  <a:lnTo>
                    <a:pt x="1551912" y="599417"/>
                  </a:lnTo>
                  <a:lnTo>
                    <a:pt x="1559854" y="603534"/>
                  </a:lnTo>
                  <a:lnTo>
                    <a:pt x="1566843" y="608601"/>
                  </a:lnTo>
                  <a:lnTo>
                    <a:pt x="1570655" y="611452"/>
                  </a:lnTo>
                  <a:lnTo>
                    <a:pt x="1574149" y="614302"/>
                  </a:lnTo>
                  <a:lnTo>
                    <a:pt x="1577326" y="617469"/>
                  </a:lnTo>
                  <a:lnTo>
                    <a:pt x="1580185" y="620953"/>
                  </a:lnTo>
                  <a:lnTo>
                    <a:pt x="1583362" y="624753"/>
                  </a:lnTo>
                  <a:lnTo>
                    <a:pt x="1586221" y="628237"/>
                  </a:lnTo>
                  <a:lnTo>
                    <a:pt x="1588762" y="632037"/>
                  </a:lnTo>
                  <a:lnTo>
                    <a:pt x="1591621" y="636154"/>
                  </a:lnTo>
                  <a:lnTo>
                    <a:pt x="1593845" y="640271"/>
                  </a:lnTo>
                  <a:lnTo>
                    <a:pt x="1595433" y="644388"/>
                  </a:lnTo>
                  <a:lnTo>
                    <a:pt x="1597339" y="648505"/>
                  </a:lnTo>
                  <a:lnTo>
                    <a:pt x="1598927" y="652305"/>
                  </a:lnTo>
                  <a:lnTo>
                    <a:pt x="1601151" y="660856"/>
                  </a:lnTo>
                  <a:lnTo>
                    <a:pt x="1603057" y="669724"/>
                  </a:lnTo>
                  <a:lnTo>
                    <a:pt x="1603375" y="678274"/>
                  </a:lnTo>
                  <a:lnTo>
                    <a:pt x="1603375" y="687142"/>
                  </a:lnTo>
                  <a:lnTo>
                    <a:pt x="1602104" y="696326"/>
                  </a:lnTo>
                  <a:lnTo>
                    <a:pt x="1600516" y="704560"/>
                  </a:lnTo>
                  <a:lnTo>
                    <a:pt x="1597657" y="712794"/>
                  </a:lnTo>
                  <a:lnTo>
                    <a:pt x="1594480" y="721028"/>
                  </a:lnTo>
                  <a:lnTo>
                    <a:pt x="1590350" y="728629"/>
                  </a:lnTo>
                  <a:lnTo>
                    <a:pt x="1585268" y="736229"/>
                  </a:lnTo>
                  <a:lnTo>
                    <a:pt x="1582409" y="739396"/>
                  </a:lnTo>
                  <a:lnTo>
                    <a:pt x="1579550" y="742880"/>
                  </a:lnTo>
                  <a:lnTo>
                    <a:pt x="1576373" y="746047"/>
                  </a:lnTo>
                  <a:lnTo>
                    <a:pt x="1572879" y="749531"/>
                  </a:lnTo>
                  <a:lnTo>
                    <a:pt x="1569384" y="752381"/>
                  </a:lnTo>
                  <a:lnTo>
                    <a:pt x="1565572" y="755231"/>
                  </a:lnTo>
                  <a:lnTo>
                    <a:pt x="1297460" y="948099"/>
                  </a:lnTo>
                  <a:lnTo>
                    <a:pt x="1293012" y="951266"/>
                  </a:lnTo>
                  <a:lnTo>
                    <a:pt x="1288247" y="953799"/>
                  </a:lnTo>
                  <a:lnTo>
                    <a:pt x="1283164" y="956333"/>
                  </a:lnTo>
                  <a:lnTo>
                    <a:pt x="1278399" y="958550"/>
                  </a:lnTo>
                  <a:lnTo>
                    <a:pt x="1273634" y="960450"/>
                  </a:lnTo>
                  <a:lnTo>
                    <a:pt x="1268869" y="962033"/>
                  </a:lnTo>
                  <a:lnTo>
                    <a:pt x="1263469" y="962983"/>
                  </a:lnTo>
                  <a:lnTo>
                    <a:pt x="1258386" y="964250"/>
                  </a:lnTo>
                  <a:lnTo>
                    <a:pt x="1253304" y="964884"/>
                  </a:lnTo>
                  <a:lnTo>
                    <a:pt x="1247903" y="965200"/>
                  </a:lnTo>
                  <a:lnTo>
                    <a:pt x="1242820" y="965200"/>
                  </a:lnTo>
                  <a:lnTo>
                    <a:pt x="1237102" y="964884"/>
                  </a:lnTo>
                  <a:lnTo>
                    <a:pt x="1232020" y="964567"/>
                  </a:lnTo>
                  <a:lnTo>
                    <a:pt x="1226937" y="963617"/>
                  </a:lnTo>
                  <a:lnTo>
                    <a:pt x="1221537" y="962667"/>
                  </a:lnTo>
                  <a:lnTo>
                    <a:pt x="1216454" y="961083"/>
                  </a:lnTo>
                  <a:lnTo>
                    <a:pt x="1006475" y="894894"/>
                  </a:lnTo>
                  <a:lnTo>
                    <a:pt x="1009652" y="885393"/>
                  </a:lnTo>
                  <a:lnTo>
                    <a:pt x="1013464" y="875259"/>
                  </a:lnTo>
                  <a:lnTo>
                    <a:pt x="1017911" y="862591"/>
                  </a:lnTo>
                  <a:lnTo>
                    <a:pt x="1022676" y="847706"/>
                  </a:lnTo>
                  <a:lnTo>
                    <a:pt x="1027123" y="832188"/>
                  </a:lnTo>
                  <a:lnTo>
                    <a:pt x="1029029" y="824271"/>
                  </a:lnTo>
                  <a:lnTo>
                    <a:pt x="1030935" y="816353"/>
                  </a:lnTo>
                  <a:lnTo>
                    <a:pt x="1031888" y="808753"/>
                  </a:lnTo>
                  <a:lnTo>
                    <a:pt x="1033159" y="801469"/>
                  </a:lnTo>
                  <a:lnTo>
                    <a:pt x="1033794" y="793868"/>
                  </a:lnTo>
                  <a:lnTo>
                    <a:pt x="1033794" y="786584"/>
                  </a:lnTo>
                  <a:lnTo>
                    <a:pt x="1033794" y="778666"/>
                  </a:lnTo>
                  <a:lnTo>
                    <a:pt x="1033477" y="770749"/>
                  </a:lnTo>
                  <a:lnTo>
                    <a:pt x="1032841" y="762832"/>
                  </a:lnTo>
                  <a:lnTo>
                    <a:pt x="1031888" y="755548"/>
                  </a:lnTo>
                  <a:lnTo>
                    <a:pt x="1029665" y="740980"/>
                  </a:lnTo>
                  <a:lnTo>
                    <a:pt x="1027441" y="727995"/>
                  </a:lnTo>
                  <a:lnTo>
                    <a:pt x="1025217" y="718178"/>
                  </a:lnTo>
                  <a:lnTo>
                    <a:pt x="1022994" y="708994"/>
                  </a:lnTo>
                  <a:lnTo>
                    <a:pt x="1227572" y="773599"/>
                  </a:lnTo>
                  <a:lnTo>
                    <a:pt x="1458835" y="607651"/>
                  </a:lnTo>
                  <a:lnTo>
                    <a:pt x="1462965" y="605118"/>
                  </a:lnTo>
                  <a:lnTo>
                    <a:pt x="1467095" y="602268"/>
                  </a:lnTo>
                  <a:lnTo>
                    <a:pt x="1470589" y="600051"/>
                  </a:lnTo>
                  <a:lnTo>
                    <a:pt x="1474719" y="598467"/>
                  </a:lnTo>
                  <a:lnTo>
                    <a:pt x="1479166" y="596567"/>
                  </a:lnTo>
                  <a:lnTo>
                    <a:pt x="1483296" y="594984"/>
                  </a:lnTo>
                  <a:lnTo>
                    <a:pt x="1491873" y="592767"/>
                  </a:lnTo>
                  <a:lnTo>
                    <a:pt x="1500768" y="591183"/>
                  </a:lnTo>
                  <a:lnTo>
                    <a:pt x="1509345" y="590550"/>
                  </a:lnTo>
                  <a:close/>
                  <a:moveTo>
                    <a:pt x="690596" y="539750"/>
                  </a:moveTo>
                  <a:lnTo>
                    <a:pt x="691548" y="539750"/>
                  </a:lnTo>
                  <a:lnTo>
                    <a:pt x="693769" y="540067"/>
                  </a:lnTo>
                  <a:lnTo>
                    <a:pt x="702016" y="540702"/>
                  </a:lnTo>
                  <a:lnTo>
                    <a:pt x="727394" y="541020"/>
                  </a:lnTo>
                  <a:lnTo>
                    <a:pt x="757531" y="541655"/>
                  </a:lnTo>
                  <a:lnTo>
                    <a:pt x="770854" y="541972"/>
                  </a:lnTo>
                  <a:lnTo>
                    <a:pt x="781640" y="543242"/>
                  </a:lnTo>
                  <a:lnTo>
                    <a:pt x="781957" y="543242"/>
                  </a:lnTo>
                  <a:lnTo>
                    <a:pt x="785763" y="546734"/>
                  </a:lnTo>
                  <a:lnTo>
                    <a:pt x="789887" y="552130"/>
                  </a:lnTo>
                  <a:lnTo>
                    <a:pt x="794646" y="558479"/>
                  </a:lnTo>
                  <a:lnTo>
                    <a:pt x="799404" y="566415"/>
                  </a:lnTo>
                  <a:lnTo>
                    <a:pt x="804797" y="576573"/>
                  </a:lnTo>
                  <a:lnTo>
                    <a:pt x="809872" y="588001"/>
                  </a:lnTo>
                  <a:lnTo>
                    <a:pt x="812093" y="594668"/>
                  </a:lnTo>
                  <a:lnTo>
                    <a:pt x="814631" y="602286"/>
                  </a:lnTo>
                  <a:lnTo>
                    <a:pt x="817169" y="609905"/>
                  </a:lnTo>
                  <a:lnTo>
                    <a:pt x="820024" y="618476"/>
                  </a:lnTo>
                  <a:lnTo>
                    <a:pt x="822244" y="627364"/>
                  </a:lnTo>
                  <a:lnTo>
                    <a:pt x="824465" y="637205"/>
                  </a:lnTo>
                  <a:lnTo>
                    <a:pt x="826685" y="647681"/>
                  </a:lnTo>
                  <a:lnTo>
                    <a:pt x="828906" y="658791"/>
                  </a:lnTo>
                  <a:lnTo>
                    <a:pt x="830809" y="670537"/>
                  </a:lnTo>
                  <a:lnTo>
                    <a:pt x="832395" y="683235"/>
                  </a:lnTo>
                  <a:lnTo>
                    <a:pt x="834299" y="696567"/>
                  </a:lnTo>
                  <a:lnTo>
                    <a:pt x="835885" y="710535"/>
                  </a:lnTo>
                  <a:lnTo>
                    <a:pt x="836836" y="725454"/>
                  </a:lnTo>
                  <a:lnTo>
                    <a:pt x="838105" y="741644"/>
                  </a:lnTo>
                  <a:lnTo>
                    <a:pt x="839057" y="757834"/>
                  </a:lnTo>
                  <a:lnTo>
                    <a:pt x="840009" y="775611"/>
                  </a:lnTo>
                  <a:lnTo>
                    <a:pt x="840326" y="794022"/>
                  </a:lnTo>
                  <a:lnTo>
                    <a:pt x="840643" y="813069"/>
                  </a:lnTo>
                  <a:lnTo>
                    <a:pt x="840326" y="833703"/>
                  </a:lnTo>
                  <a:lnTo>
                    <a:pt x="840326" y="854972"/>
                  </a:lnTo>
                  <a:lnTo>
                    <a:pt x="844767" y="839735"/>
                  </a:lnTo>
                  <a:lnTo>
                    <a:pt x="849208" y="824497"/>
                  </a:lnTo>
                  <a:lnTo>
                    <a:pt x="857456" y="794975"/>
                  </a:lnTo>
                  <a:lnTo>
                    <a:pt x="864435" y="767992"/>
                  </a:lnTo>
                  <a:lnTo>
                    <a:pt x="870145" y="742914"/>
                  </a:lnTo>
                  <a:lnTo>
                    <a:pt x="878710" y="705456"/>
                  </a:lnTo>
                  <a:lnTo>
                    <a:pt x="881248" y="694028"/>
                  </a:lnTo>
                  <a:lnTo>
                    <a:pt x="882517" y="688314"/>
                  </a:lnTo>
                  <a:lnTo>
                    <a:pt x="878076" y="679425"/>
                  </a:lnTo>
                  <a:lnTo>
                    <a:pt x="874586" y="670854"/>
                  </a:lnTo>
                  <a:lnTo>
                    <a:pt x="871097" y="663236"/>
                  </a:lnTo>
                  <a:lnTo>
                    <a:pt x="868559" y="655617"/>
                  </a:lnTo>
                  <a:lnTo>
                    <a:pt x="864752" y="644506"/>
                  </a:lnTo>
                  <a:lnTo>
                    <a:pt x="863801" y="640380"/>
                  </a:lnTo>
                  <a:lnTo>
                    <a:pt x="867290" y="637205"/>
                  </a:lnTo>
                  <a:lnTo>
                    <a:pt x="876489" y="629269"/>
                  </a:lnTo>
                  <a:lnTo>
                    <a:pt x="881882" y="624507"/>
                  </a:lnTo>
                  <a:lnTo>
                    <a:pt x="888227" y="619746"/>
                  </a:lnTo>
                  <a:lnTo>
                    <a:pt x="894571" y="615619"/>
                  </a:lnTo>
                  <a:lnTo>
                    <a:pt x="900598" y="611810"/>
                  </a:lnTo>
                  <a:lnTo>
                    <a:pt x="921535" y="619746"/>
                  </a:lnTo>
                  <a:lnTo>
                    <a:pt x="939300" y="659426"/>
                  </a:lnTo>
                  <a:lnTo>
                    <a:pt x="934224" y="671172"/>
                  </a:lnTo>
                  <a:lnTo>
                    <a:pt x="928514" y="683235"/>
                  </a:lnTo>
                  <a:lnTo>
                    <a:pt x="922487" y="695932"/>
                  </a:lnTo>
                  <a:lnTo>
                    <a:pt x="923439" y="707043"/>
                  </a:lnTo>
                  <a:lnTo>
                    <a:pt x="924073" y="720693"/>
                  </a:lnTo>
                  <a:lnTo>
                    <a:pt x="924708" y="736248"/>
                  </a:lnTo>
                  <a:lnTo>
                    <a:pt x="924073" y="753390"/>
                  </a:lnTo>
                  <a:lnTo>
                    <a:pt x="923439" y="790213"/>
                  </a:lnTo>
                  <a:lnTo>
                    <a:pt x="921852" y="827354"/>
                  </a:lnTo>
                  <a:lnTo>
                    <a:pt x="920266" y="862273"/>
                  </a:lnTo>
                  <a:lnTo>
                    <a:pt x="918680" y="891161"/>
                  </a:lnTo>
                  <a:lnTo>
                    <a:pt x="916777" y="918461"/>
                  </a:lnTo>
                  <a:lnTo>
                    <a:pt x="918680" y="913382"/>
                  </a:lnTo>
                  <a:lnTo>
                    <a:pt x="923756" y="899097"/>
                  </a:lnTo>
                  <a:lnTo>
                    <a:pt x="927245" y="888621"/>
                  </a:lnTo>
                  <a:lnTo>
                    <a:pt x="931369" y="876241"/>
                  </a:lnTo>
                  <a:lnTo>
                    <a:pt x="935493" y="862273"/>
                  </a:lnTo>
                  <a:lnTo>
                    <a:pt x="939934" y="846401"/>
                  </a:lnTo>
                  <a:lnTo>
                    <a:pt x="943741" y="828307"/>
                  </a:lnTo>
                  <a:lnTo>
                    <a:pt x="947865" y="809260"/>
                  </a:lnTo>
                  <a:lnTo>
                    <a:pt x="951672" y="788626"/>
                  </a:lnTo>
                  <a:lnTo>
                    <a:pt x="955161" y="766722"/>
                  </a:lnTo>
                  <a:lnTo>
                    <a:pt x="957699" y="743866"/>
                  </a:lnTo>
                  <a:lnTo>
                    <a:pt x="958650" y="731486"/>
                  </a:lnTo>
                  <a:lnTo>
                    <a:pt x="959919" y="719106"/>
                  </a:lnTo>
                  <a:lnTo>
                    <a:pt x="960554" y="707043"/>
                  </a:lnTo>
                  <a:lnTo>
                    <a:pt x="960871" y="694345"/>
                  </a:lnTo>
                  <a:lnTo>
                    <a:pt x="961188" y="681330"/>
                  </a:lnTo>
                  <a:lnTo>
                    <a:pt x="961188" y="668315"/>
                  </a:lnTo>
                  <a:lnTo>
                    <a:pt x="969119" y="649268"/>
                  </a:lnTo>
                  <a:lnTo>
                    <a:pt x="970705" y="651173"/>
                  </a:lnTo>
                  <a:lnTo>
                    <a:pt x="973877" y="656887"/>
                  </a:lnTo>
                  <a:lnTo>
                    <a:pt x="976098" y="661331"/>
                  </a:lnTo>
                  <a:lnTo>
                    <a:pt x="978636" y="666727"/>
                  </a:lnTo>
                  <a:lnTo>
                    <a:pt x="981808" y="673076"/>
                  </a:lnTo>
                  <a:lnTo>
                    <a:pt x="984663" y="681012"/>
                  </a:lnTo>
                  <a:lnTo>
                    <a:pt x="988152" y="690218"/>
                  </a:lnTo>
                  <a:lnTo>
                    <a:pt x="991007" y="700377"/>
                  </a:lnTo>
                  <a:lnTo>
                    <a:pt x="993862" y="712122"/>
                  </a:lnTo>
                  <a:lnTo>
                    <a:pt x="997035" y="724820"/>
                  </a:lnTo>
                  <a:lnTo>
                    <a:pt x="999572" y="739422"/>
                  </a:lnTo>
                  <a:lnTo>
                    <a:pt x="1002110" y="754977"/>
                  </a:lnTo>
                  <a:lnTo>
                    <a:pt x="1004013" y="772436"/>
                  </a:lnTo>
                  <a:lnTo>
                    <a:pt x="1005600" y="790848"/>
                  </a:lnTo>
                  <a:lnTo>
                    <a:pt x="1005282" y="796244"/>
                  </a:lnTo>
                  <a:lnTo>
                    <a:pt x="1004331" y="801958"/>
                  </a:lnTo>
                  <a:lnTo>
                    <a:pt x="1003062" y="809260"/>
                  </a:lnTo>
                  <a:lnTo>
                    <a:pt x="1000841" y="817196"/>
                  </a:lnTo>
                  <a:lnTo>
                    <a:pt x="997669" y="826085"/>
                  </a:lnTo>
                  <a:lnTo>
                    <a:pt x="994497" y="836243"/>
                  </a:lnTo>
                  <a:lnTo>
                    <a:pt x="985932" y="858781"/>
                  </a:lnTo>
                  <a:lnTo>
                    <a:pt x="964043" y="914969"/>
                  </a:lnTo>
                  <a:lnTo>
                    <a:pt x="951037" y="948301"/>
                  </a:lnTo>
                  <a:lnTo>
                    <a:pt x="937079" y="985442"/>
                  </a:lnTo>
                  <a:lnTo>
                    <a:pt x="922804" y="1025757"/>
                  </a:lnTo>
                  <a:lnTo>
                    <a:pt x="915825" y="1047026"/>
                  </a:lnTo>
                  <a:lnTo>
                    <a:pt x="908212" y="1068929"/>
                  </a:lnTo>
                  <a:lnTo>
                    <a:pt x="901233" y="1091785"/>
                  </a:lnTo>
                  <a:lnTo>
                    <a:pt x="894254" y="1115594"/>
                  </a:lnTo>
                  <a:lnTo>
                    <a:pt x="886958" y="1139719"/>
                  </a:lnTo>
                  <a:lnTo>
                    <a:pt x="880296" y="1165115"/>
                  </a:lnTo>
                  <a:lnTo>
                    <a:pt x="873634" y="1190510"/>
                  </a:lnTo>
                  <a:lnTo>
                    <a:pt x="867290" y="1217493"/>
                  </a:lnTo>
                  <a:lnTo>
                    <a:pt x="861580" y="1244476"/>
                  </a:lnTo>
                  <a:lnTo>
                    <a:pt x="855553" y="1272728"/>
                  </a:lnTo>
                  <a:lnTo>
                    <a:pt x="850477" y="1301298"/>
                  </a:lnTo>
                  <a:lnTo>
                    <a:pt x="845402" y="1330821"/>
                  </a:lnTo>
                  <a:lnTo>
                    <a:pt x="840960" y="1360343"/>
                  </a:lnTo>
                  <a:lnTo>
                    <a:pt x="836836" y="1391135"/>
                  </a:lnTo>
                  <a:lnTo>
                    <a:pt x="874586" y="1434307"/>
                  </a:lnTo>
                  <a:lnTo>
                    <a:pt x="949768" y="1522239"/>
                  </a:lnTo>
                  <a:lnTo>
                    <a:pt x="990373" y="1569856"/>
                  </a:lnTo>
                  <a:lnTo>
                    <a:pt x="1026219" y="1613028"/>
                  </a:lnTo>
                  <a:lnTo>
                    <a:pt x="1041129" y="1631122"/>
                  </a:lnTo>
                  <a:lnTo>
                    <a:pt x="1053500" y="1646042"/>
                  </a:lnTo>
                  <a:lnTo>
                    <a:pt x="1062065" y="1657470"/>
                  </a:lnTo>
                  <a:lnTo>
                    <a:pt x="1066824" y="1664137"/>
                  </a:lnTo>
                  <a:lnTo>
                    <a:pt x="1071582" y="1671755"/>
                  </a:lnTo>
                  <a:lnTo>
                    <a:pt x="1077292" y="1680326"/>
                  </a:lnTo>
                  <a:lnTo>
                    <a:pt x="1080147" y="1685088"/>
                  </a:lnTo>
                  <a:lnTo>
                    <a:pt x="1083002" y="1689850"/>
                  </a:lnTo>
                  <a:lnTo>
                    <a:pt x="1085540" y="1695564"/>
                  </a:lnTo>
                  <a:lnTo>
                    <a:pt x="1088395" y="1701913"/>
                  </a:lnTo>
                  <a:lnTo>
                    <a:pt x="1090616" y="1708579"/>
                  </a:lnTo>
                  <a:lnTo>
                    <a:pt x="1091884" y="1715880"/>
                  </a:lnTo>
                  <a:lnTo>
                    <a:pt x="1093471" y="1724134"/>
                  </a:lnTo>
                  <a:lnTo>
                    <a:pt x="1093788" y="1733022"/>
                  </a:lnTo>
                  <a:lnTo>
                    <a:pt x="1093788" y="1742545"/>
                  </a:lnTo>
                  <a:lnTo>
                    <a:pt x="1092836" y="1753021"/>
                  </a:lnTo>
                  <a:lnTo>
                    <a:pt x="1090933" y="1765084"/>
                  </a:lnTo>
                  <a:lnTo>
                    <a:pt x="1087761" y="1777147"/>
                  </a:lnTo>
                  <a:lnTo>
                    <a:pt x="1086809" y="1785083"/>
                  </a:lnTo>
                  <a:lnTo>
                    <a:pt x="1084271" y="1801272"/>
                  </a:lnTo>
                  <a:lnTo>
                    <a:pt x="1076340" y="1854920"/>
                  </a:lnTo>
                  <a:lnTo>
                    <a:pt x="1054452" y="2009516"/>
                  </a:lnTo>
                  <a:lnTo>
                    <a:pt x="1023681" y="2230139"/>
                  </a:lnTo>
                  <a:lnTo>
                    <a:pt x="1022730" y="2236488"/>
                  </a:lnTo>
                  <a:lnTo>
                    <a:pt x="1021461" y="2242520"/>
                  </a:lnTo>
                  <a:lnTo>
                    <a:pt x="1019875" y="2248551"/>
                  </a:lnTo>
                  <a:lnTo>
                    <a:pt x="1018289" y="2254582"/>
                  </a:lnTo>
                  <a:lnTo>
                    <a:pt x="1015751" y="2259979"/>
                  </a:lnTo>
                  <a:lnTo>
                    <a:pt x="1013530" y="2265693"/>
                  </a:lnTo>
                  <a:lnTo>
                    <a:pt x="1011310" y="2271407"/>
                  </a:lnTo>
                  <a:lnTo>
                    <a:pt x="1008455" y="2276486"/>
                  </a:lnTo>
                  <a:lnTo>
                    <a:pt x="1005917" y="2281248"/>
                  </a:lnTo>
                  <a:lnTo>
                    <a:pt x="1002427" y="2286009"/>
                  </a:lnTo>
                  <a:lnTo>
                    <a:pt x="999255" y="2291088"/>
                  </a:lnTo>
                  <a:lnTo>
                    <a:pt x="995766" y="2295533"/>
                  </a:lnTo>
                  <a:lnTo>
                    <a:pt x="992276" y="2299659"/>
                  </a:lnTo>
                  <a:lnTo>
                    <a:pt x="988470" y="2303469"/>
                  </a:lnTo>
                  <a:lnTo>
                    <a:pt x="984346" y="2307278"/>
                  </a:lnTo>
                  <a:lnTo>
                    <a:pt x="980222" y="2311087"/>
                  </a:lnTo>
                  <a:lnTo>
                    <a:pt x="975781" y="2314262"/>
                  </a:lnTo>
                  <a:lnTo>
                    <a:pt x="971339" y="2317436"/>
                  </a:lnTo>
                  <a:lnTo>
                    <a:pt x="966581" y="2320293"/>
                  </a:lnTo>
                  <a:lnTo>
                    <a:pt x="961823" y="2322833"/>
                  </a:lnTo>
                  <a:lnTo>
                    <a:pt x="956747" y="2325372"/>
                  </a:lnTo>
                  <a:lnTo>
                    <a:pt x="951989" y="2327277"/>
                  </a:lnTo>
                  <a:lnTo>
                    <a:pt x="946913" y="2329182"/>
                  </a:lnTo>
                  <a:lnTo>
                    <a:pt x="941203" y="2331086"/>
                  </a:lnTo>
                  <a:lnTo>
                    <a:pt x="936128" y="2332674"/>
                  </a:lnTo>
                  <a:lnTo>
                    <a:pt x="930418" y="2333309"/>
                  </a:lnTo>
                  <a:lnTo>
                    <a:pt x="925025" y="2334578"/>
                  </a:lnTo>
                  <a:lnTo>
                    <a:pt x="919315" y="2334896"/>
                  </a:lnTo>
                  <a:lnTo>
                    <a:pt x="913605" y="2335213"/>
                  </a:lnTo>
                  <a:lnTo>
                    <a:pt x="907577" y="2335213"/>
                  </a:lnTo>
                  <a:lnTo>
                    <a:pt x="901550" y="2334896"/>
                  </a:lnTo>
                  <a:lnTo>
                    <a:pt x="895523" y="2333943"/>
                  </a:lnTo>
                  <a:lnTo>
                    <a:pt x="889813" y="2333309"/>
                  </a:lnTo>
                  <a:lnTo>
                    <a:pt x="883786" y="2332356"/>
                  </a:lnTo>
                  <a:lnTo>
                    <a:pt x="878076" y="2330769"/>
                  </a:lnTo>
                  <a:lnTo>
                    <a:pt x="872683" y="2328864"/>
                  </a:lnTo>
                  <a:lnTo>
                    <a:pt x="867290" y="2326642"/>
                  </a:lnTo>
                  <a:lnTo>
                    <a:pt x="862214" y="2324420"/>
                  </a:lnTo>
                  <a:lnTo>
                    <a:pt x="857456" y="2321881"/>
                  </a:lnTo>
                  <a:lnTo>
                    <a:pt x="852698" y="2319341"/>
                  </a:lnTo>
                  <a:lnTo>
                    <a:pt x="848257" y="2316167"/>
                  </a:lnTo>
                  <a:lnTo>
                    <a:pt x="843815" y="2312992"/>
                  </a:lnTo>
                  <a:lnTo>
                    <a:pt x="839692" y="2309183"/>
                  </a:lnTo>
                  <a:lnTo>
                    <a:pt x="835568" y="2305373"/>
                  </a:lnTo>
                  <a:lnTo>
                    <a:pt x="831761" y="2301882"/>
                  </a:lnTo>
                  <a:lnTo>
                    <a:pt x="827954" y="2297755"/>
                  </a:lnTo>
                  <a:lnTo>
                    <a:pt x="824782" y="2293311"/>
                  </a:lnTo>
                  <a:lnTo>
                    <a:pt x="821293" y="2288866"/>
                  </a:lnTo>
                  <a:lnTo>
                    <a:pt x="818755" y="2283787"/>
                  </a:lnTo>
                  <a:lnTo>
                    <a:pt x="815900" y="2279026"/>
                  </a:lnTo>
                  <a:lnTo>
                    <a:pt x="813362" y="2274264"/>
                  </a:lnTo>
                  <a:lnTo>
                    <a:pt x="811141" y="2269185"/>
                  </a:lnTo>
                  <a:lnTo>
                    <a:pt x="809238" y="2263471"/>
                  </a:lnTo>
                  <a:lnTo>
                    <a:pt x="807335" y="2258392"/>
                  </a:lnTo>
                  <a:lnTo>
                    <a:pt x="805749" y="2252678"/>
                  </a:lnTo>
                  <a:lnTo>
                    <a:pt x="804162" y="2246646"/>
                  </a:lnTo>
                  <a:lnTo>
                    <a:pt x="803211" y="2241250"/>
                  </a:lnTo>
                  <a:lnTo>
                    <a:pt x="802576" y="2234901"/>
                  </a:lnTo>
                  <a:lnTo>
                    <a:pt x="801942" y="2228869"/>
                  </a:lnTo>
                  <a:lnTo>
                    <a:pt x="801625" y="2222838"/>
                  </a:lnTo>
                  <a:lnTo>
                    <a:pt x="801625" y="2216807"/>
                  </a:lnTo>
                  <a:lnTo>
                    <a:pt x="801942" y="2210458"/>
                  </a:lnTo>
                  <a:lnTo>
                    <a:pt x="802576" y="2204109"/>
                  </a:lnTo>
                  <a:lnTo>
                    <a:pt x="803211" y="2197443"/>
                  </a:lnTo>
                  <a:lnTo>
                    <a:pt x="833981" y="1990152"/>
                  </a:lnTo>
                  <a:lnTo>
                    <a:pt x="855235" y="1846032"/>
                  </a:lnTo>
                  <a:lnTo>
                    <a:pt x="861897" y="1797146"/>
                  </a:lnTo>
                  <a:lnTo>
                    <a:pt x="863801" y="1783178"/>
                  </a:lnTo>
                  <a:lnTo>
                    <a:pt x="864435" y="1777147"/>
                  </a:lnTo>
                  <a:lnTo>
                    <a:pt x="861897" y="1774290"/>
                  </a:lnTo>
                  <a:lnTo>
                    <a:pt x="855553" y="1767623"/>
                  </a:lnTo>
                  <a:lnTo>
                    <a:pt x="833030" y="1744133"/>
                  </a:lnTo>
                  <a:lnTo>
                    <a:pt x="763558" y="1673343"/>
                  </a:lnTo>
                  <a:lnTo>
                    <a:pt x="687424" y="1595886"/>
                  </a:lnTo>
                  <a:lnTo>
                    <a:pt x="657288" y="1564777"/>
                  </a:lnTo>
                  <a:lnTo>
                    <a:pt x="637620" y="1543825"/>
                  </a:lnTo>
                  <a:lnTo>
                    <a:pt x="624931" y="1537159"/>
                  </a:lnTo>
                  <a:lnTo>
                    <a:pt x="612876" y="1530175"/>
                  </a:lnTo>
                  <a:lnTo>
                    <a:pt x="600822" y="1523192"/>
                  </a:lnTo>
                  <a:lnTo>
                    <a:pt x="589719" y="1516208"/>
                  </a:lnTo>
                  <a:lnTo>
                    <a:pt x="578933" y="1508907"/>
                  </a:lnTo>
                  <a:lnTo>
                    <a:pt x="569100" y="1501605"/>
                  </a:lnTo>
                  <a:lnTo>
                    <a:pt x="559266" y="1494622"/>
                  </a:lnTo>
                  <a:lnTo>
                    <a:pt x="550383" y="1487003"/>
                  </a:lnTo>
                  <a:lnTo>
                    <a:pt x="541818" y="1480019"/>
                  </a:lnTo>
                  <a:lnTo>
                    <a:pt x="533570" y="1472718"/>
                  </a:lnTo>
                  <a:lnTo>
                    <a:pt x="525957" y="1465099"/>
                  </a:lnTo>
                  <a:lnTo>
                    <a:pt x="518978" y="1458116"/>
                  </a:lnTo>
                  <a:lnTo>
                    <a:pt x="511682" y="1451132"/>
                  </a:lnTo>
                  <a:lnTo>
                    <a:pt x="505655" y="1444148"/>
                  </a:lnTo>
                  <a:lnTo>
                    <a:pt x="499945" y="1436847"/>
                  </a:lnTo>
                  <a:lnTo>
                    <a:pt x="494235" y="1430181"/>
                  </a:lnTo>
                  <a:lnTo>
                    <a:pt x="489159" y="1423514"/>
                  </a:lnTo>
                  <a:lnTo>
                    <a:pt x="484718" y="1416848"/>
                  </a:lnTo>
                  <a:lnTo>
                    <a:pt x="480277" y="1410499"/>
                  </a:lnTo>
                  <a:lnTo>
                    <a:pt x="476470" y="1404150"/>
                  </a:lnTo>
                  <a:lnTo>
                    <a:pt x="473298" y="1397801"/>
                  </a:lnTo>
                  <a:lnTo>
                    <a:pt x="469808" y="1392405"/>
                  </a:lnTo>
                  <a:lnTo>
                    <a:pt x="464733" y="1381294"/>
                  </a:lnTo>
                  <a:lnTo>
                    <a:pt x="460926" y="1371453"/>
                  </a:lnTo>
                  <a:lnTo>
                    <a:pt x="458706" y="1362565"/>
                  </a:lnTo>
                  <a:lnTo>
                    <a:pt x="457754" y="1359073"/>
                  </a:lnTo>
                  <a:lnTo>
                    <a:pt x="457119" y="1355264"/>
                  </a:lnTo>
                  <a:lnTo>
                    <a:pt x="457119" y="1352089"/>
                  </a:lnTo>
                  <a:lnTo>
                    <a:pt x="457119" y="1349550"/>
                  </a:lnTo>
                  <a:lnTo>
                    <a:pt x="456802" y="1347010"/>
                  </a:lnTo>
                  <a:lnTo>
                    <a:pt x="456168" y="1344788"/>
                  </a:lnTo>
                  <a:lnTo>
                    <a:pt x="454264" y="1342566"/>
                  </a:lnTo>
                  <a:lnTo>
                    <a:pt x="452361" y="1340344"/>
                  </a:lnTo>
                  <a:lnTo>
                    <a:pt x="449823" y="1338439"/>
                  </a:lnTo>
                  <a:lnTo>
                    <a:pt x="446968" y="1336217"/>
                  </a:lnTo>
                  <a:lnTo>
                    <a:pt x="440624" y="1332408"/>
                  </a:lnTo>
                  <a:lnTo>
                    <a:pt x="434279" y="1328598"/>
                  </a:lnTo>
                  <a:lnTo>
                    <a:pt x="431107" y="1326376"/>
                  </a:lnTo>
                  <a:lnTo>
                    <a:pt x="428887" y="1324472"/>
                  </a:lnTo>
                  <a:lnTo>
                    <a:pt x="426666" y="1322250"/>
                  </a:lnTo>
                  <a:lnTo>
                    <a:pt x="425397" y="1319393"/>
                  </a:lnTo>
                  <a:lnTo>
                    <a:pt x="424128" y="1317170"/>
                  </a:lnTo>
                  <a:lnTo>
                    <a:pt x="424128" y="1314631"/>
                  </a:lnTo>
                  <a:lnTo>
                    <a:pt x="425714" y="1302568"/>
                  </a:lnTo>
                  <a:lnTo>
                    <a:pt x="427618" y="1289553"/>
                  </a:lnTo>
                  <a:lnTo>
                    <a:pt x="429521" y="1275268"/>
                  </a:lnTo>
                  <a:lnTo>
                    <a:pt x="432059" y="1260983"/>
                  </a:lnTo>
                  <a:lnTo>
                    <a:pt x="438086" y="1229873"/>
                  </a:lnTo>
                  <a:lnTo>
                    <a:pt x="445382" y="1196542"/>
                  </a:lnTo>
                  <a:lnTo>
                    <a:pt x="453313" y="1161623"/>
                  </a:lnTo>
                  <a:lnTo>
                    <a:pt x="462195" y="1125117"/>
                  </a:lnTo>
                  <a:lnTo>
                    <a:pt x="471712" y="1087658"/>
                  </a:lnTo>
                  <a:lnTo>
                    <a:pt x="481229" y="1049883"/>
                  </a:lnTo>
                  <a:lnTo>
                    <a:pt x="501531" y="974014"/>
                  </a:lnTo>
                  <a:lnTo>
                    <a:pt x="521199" y="901001"/>
                  </a:lnTo>
                  <a:lnTo>
                    <a:pt x="538963" y="833386"/>
                  </a:lnTo>
                  <a:lnTo>
                    <a:pt x="546577" y="803228"/>
                  </a:lnTo>
                  <a:lnTo>
                    <a:pt x="553238" y="775293"/>
                  </a:lnTo>
                  <a:lnTo>
                    <a:pt x="622710" y="754659"/>
                  </a:lnTo>
                  <a:lnTo>
                    <a:pt x="591305" y="753072"/>
                  </a:lnTo>
                  <a:lnTo>
                    <a:pt x="520881" y="750215"/>
                  </a:lnTo>
                  <a:lnTo>
                    <a:pt x="482497" y="748628"/>
                  </a:lnTo>
                  <a:lnTo>
                    <a:pt x="448554" y="747358"/>
                  </a:lnTo>
                  <a:lnTo>
                    <a:pt x="423494" y="747041"/>
                  </a:lnTo>
                  <a:lnTo>
                    <a:pt x="415563" y="747358"/>
                  </a:lnTo>
                  <a:lnTo>
                    <a:pt x="411439" y="747993"/>
                  </a:lnTo>
                  <a:lnTo>
                    <a:pt x="409853" y="748628"/>
                  </a:lnTo>
                  <a:lnTo>
                    <a:pt x="406364" y="750850"/>
                  </a:lnTo>
                  <a:lnTo>
                    <a:pt x="396847" y="757516"/>
                  </a:lnTo>
                  <a:lnTo>
                    <a:pt x="382889" y="767992"/>
                  </a:lnTo>
                  <a:lnTo>
                    <a:pt x="366393" y="781007"/>
                  </a:lnTo>
                  <a:lnTo>
                    <a:pt x="325472" y="812752"/>
                  </a:lnTo>
                  <a:lnTo>
                    <a:pt x="279791" y="849258"/>
                  </a:lnTo>
                  <a:lnTo>
                    <a:pt x="195093" y="917826"/>
                  </a:lnTo>
                  <a:lnTo>
                    <a:pt x="154805" y="951158"/>
                  </a:lnTo>
                  <a:lnTo>
                    <a:pt x="154488" y="951475"/>
                  </a:lnTo>
                  <a:lnTo>
                    <a:pt x="150681" y="954332"/>
                  </a:lnTo>
                  <a:lnTo>
                    <a:pt x="146875" y="957506"/>
                  </a:lnTo>
                  <a:lnTo>
                    <a:pt x="143068" y="960046"/>
                  </a:lnTo>
                  <a:lnTo>
                    <a:pt x="139261" y="962586"/>
                  </a:lnTo>
                  <a:lnTo>
                    <a:pt x="135454" y="964808"/>
                  </a:lnTo>
                  <a:lnTo>
                    <a:pt x="131013" y="966712"/>
                  </a:lnTo>
                  <a:lnTo>
                    <a:pt x="126889" y="968617"/>
                  </a:lnTo>
                  <a:lnTo>
                    <a:pt x="122766" y="969887"/>
                  </a:lnTo>
                  <a:lnTo>
                    <a:pt x="113883" y="972426"/>
                  </a:lnTo>
                  <a:lnTo>
                    <a:pt x="105318" y="974014"/>
                  </a:lnTo>
                  <a:lnTo>
                    <a:pt x="96436" y="975283"/>
                  </a:lnTo>
                  <a:lnTo>
                    <a:pt x="87554" y="974966"/>
                  </a:lnTo>
                  <a:lnTo>
                    <a:pt x="78671" y="974014"/>
                  </a:lnTo>
                  <a:lnTo>
                    <a:pt x="70106" y="972109"/>
                  </a:lnTo>
                  <a:lnTo>
                    <a:pt x="61541" y="969569"/>
                  </a:lnTo>
                  <a:lnTo>
                    <a:pt x="52976" y="966395"/>
                  </a:lnTo>
                  <a:lnTo>
                    <a:pt x="48852" y="964490"/>
                  </a:lnTo>
                  <a:lnTo>
                    <a:pt x="45363" y="962268"/>
                  </a:lnTo>
                  <a:lnTo>
                    <a:pt x="41239" y="959729"/>
                  </a:lnTo>
                  <a:lnTo>
                    <a:pt x="37432" y="956872"/>
                  </a:lnTo>
                  <a:lnTo>
                    <a:pt x="33626" y="954015"/>
                  </a:lnTo>
                  <a:lnTo>
                    <a:pt x="30453" y="951158"/>
                  </a:lnTo>
                  <a:lnTo>
                    <a:pt x="26647" y="947666"/>
                  </a:lnTo>
                  <a:lnTo>
                    <a:pt x="23792" y="944491"/>
                  </a:lnTo>
                  <a:lnTo>
                    <a:pt x="20302" y="940682"/>
                  </a:lnTo>
                  <a:lnTo>
                    <a:pt x="17764" y="936873"/>
                  </a:lnTo>
                  <a:lnTo>
                    <a:pt x="14909" y="933063"/>
                  </a:lnTo>
                  <a:lnTo>
                    <a:pt x="12689" y="929254"/>
                  </a:lnTo>
                  <a:lnTo>
                    <a:pt x="10468" y="925127"/>
                  </a:lnTo>
                  <a:lnTo>
                    <a:pt x="8248" y="921000"/>
                  </a:lnTo>
                  <a:lnTo>
                    <a:pt x="6662" y="916874"/>
                  </a:lnTo>
                  <a:lnTo>
                    <a:pt x="4758" y="912429"/>
                  </a:lnTo>
                  <a:lnTo>
                    <a:pt x="2538" y="903858"/>
                  </a:lnTo>
                  <a:lnTo>
                    <a:pt x="634" y="894970"/>
                  </a:lnTo>
                  <a:lnTo>
                    <a:pt x="0" y="886399"/>
                  </a:lnTo>
                  <a:lnTo>
                    <a:pt x="0" y="877511"/>
                  </a:lnTo>
                  <a:lnTo>
                    <a:pt x="952" y="868622"/>
                  </a:lnTo>
                  <a:lnTo>
                    <a:pt x="2538" y="859734"/>
                  </a:lnTo>
                  <a:lnTo>
                    <a:pt x="5075" y="851163"/>
                  </a:lnTo>
                  <a:lnTo>
                    <a:pt x="8882" y="842909"/>
                  </a:lnTo>
                  <a:lnTo>
                    <a:pt x="10785" y="838782"/>
                  </a:lnTo>
                  <a:lnTo>
                    <a:pt x="13006" y="834656"/>
                  </a:lnTo>
                  <a:lnTo>
                    <a:pt x="15544" y="831164"/>
                  </a:lnTo>
                  <a:lnTo>
                    <a:pt x="18082" y="827354"/>
                  </a:lnTo>
                  <a:lnTo>
                    <a:pt x="20937" y="823545"/>
                  </a:lnTo>
                  <a:lnTo>
                    <a:pt x="24109" y="820053"/>
                  </a:lnTo>
                  <a:lnTo>
                    <a:pt x="27281" y="816561"/>
                  </a:lnTo>
                  <a:lnTo>
                    <a:pt x="30771" y="813069"/>
                  </a:lnTo>
                  <a:lnTo>
                    <a:pt x="80575" y="775611"/>
                  </a:lnTo>
                  <a:lnTo>
                    <a:pt x="189700" y="694028"/>
                  </a:lnTo>
                  <a:lnTo>
                    <a:pt x="248386" y="650220"/>
                  </a:lnTo>
                  <a:lnTo>
                    <a:pt x="300094" y="612127"/>
                  </a:lnTo>
                  <a:lnTo>
                    <a:pt x="321348" y="596572"/>
                  </a:lnTo>
                  <a:lnTo>
                    <a:pt x="337843" y="585144"/>
                  </a:lnTo>
                  <a:lnTo>
                    <a:pt x="349263" y="577208"/>
                  </a:lnTo>
                  <a:lnTo>
                    <a:pt x="352436" y="574986"/>
                  </a:lnTo>
                  <a:lnTo>
                    <a:pt x="354022" y="574351"/>
                  </a:lnTo>
                  <a:lnTo>
                    <a:pt x="460926" y="562606"/>
                  </a:lnTo>
                  <a:lnTo>
                    <a:pt x="554190" y="552448"/>
                  </a:lnTo>
                  <a:lnTo>
                    <a:pt x="595112" y="548003"/>
                  </a:lnTo>
                  <a:lnTo>
                    <a:pt x="631275" y="544512"/>
                  </a:lnTo>
                  <a:lnTo>
                    <a:pt x="663315" y="541655"/>
                  </a:lnTo>
                  <a:lnTo>
                    <a:pt x="690596" y="539750"/>
                  </a:lnTo>
                  <a:close/>
                  <a:moveTo>
                    <a:pt x="912333" y="0"/>
                  </a:moveTo>
                  <a:lnTo>
                    <a:pt x="923772" y="0"/>
                  </a:lnTo>
                  <a:lnTo>
                    <a:pt x="935529" y="0"/>
                  </a:lnTo>
                  <a:lnTo>
                    <a:pt x="943791" y="636"/>
                  </a:lnTo>
                  <a:lnTo>
                    <a:pt x="952052" y="1908"/>
                  </a:lnTo>
                  <a:lnTo>
                    <a:pt x="960632" y="3817"/>
                  </a:lnTo>
                  <a:lnTo>
                    <a:pt x="969211" y="5407"/>
                  </a:lnTo>
                  <a:lnTo>
                    <a:pt x="977473" y="8270"/>
                  </a:lnTo>
                  <a:lnTo>
                    <a:pt x="986052" y="11451"/>
                  </a:lnTo>
                  <a:lnTo>
                    <a:pt x="993996" y="14949"/>
                  </a:lnTo>
                  <a:lnTo>
                    <a:pt x="1001940" y="19084"/>
                  </a:lnTo>
                  <a:lnTo>
                    <a:pt x="1010202" y="22901"/>
                  </a:lnTo>
                  <a:lnTo>
                    <a:pt x="1017828" y="27990"/>
                  </a:lnTo>
                  <a:lnTo>
                    <a:pt x="1025454" y="33080"/>
                  </a:lnTo>
                  <a:lnTo>
                    <a:pt x="1032762" y="39123"/>
                  </a:lnTo>
                  <a:lnTo>
                    <a:pt x="1039753" y="44848"/>
                  </a:lnTo>
                  <a:lnTo>
                    <a:pt x="1047061" y="51210"/>
                  </a:lnTo>
                  <a:lnTo>
                    <a:pt x="1053734" y="57889"/>
                  </a:lnTo>
                  <a:lnTo>
                    <a:pt x="1060407" y="65523"/>
                  </a:lnTo>
                  <a:lnTo>
                    <a:pt x="1066127" y="72839"/>
                  </a:lnTo>
                  <a:lnTo>
                    <a:pt x="1072164" y="80791"/>
                  </a:lnTo>
                  <a:lnTo>
                    <a:pt x="1077884" y="89061"/>
                  </a:lnTo>
                  <a:lnTo>
                    <a:pt x="1082968" y="97331"/>
                  </a:lnTo>
                  <a:lnTo>
                    <a:pt x="1087734" y="106555"/>
                  </a:lnTo>
                  <a:lnTo>
                    <a:pt x="1092183" y="115779"/>
                  </a:lnTo>
                  <a:lnTo>
                    <a:pt x="1096313" y="125003"/>
                  </a:lnTo>
                  <a:lnTo>
                    <a:pt x="1100127" y="134546"/>
                  </a:lnTo>
                  <a:lnTo>
                    <a:pt x="1103304" y="145042"/>
                  </a:lnTo>
                  <a:lnTo>
                    <a:pt x="1106164" y="155220"/>
                  </a:lnTo>
                  <a:lnTo>
                    <a:pt x="1108706" y="166035"/>
                  </a:lnTo>
                  <a:lnTo>
                    <a:pt x="1110612" y="176849"/>
                  </a:lnTo>
                  <a:lnTo>
                    <a:pt x="1111566" y="187982"/>
                  </a:lnTo>
                  <a:lnTo>
                    <a:pt x="1112519" y="199433"/>
                  </a:lnTo>
                  <a:lnTo>
                    <a:pt x="1112837" y="210883"/>
                  </a:lnTo>
                  <a:lnTo>
                    <a:pt x="1112519" y="222970"/>
                  </a:lnTo>
                  <a:lnTo>
                    <a:pt x="1110930" y="247144"/>
                  </a:lnTo>
                  <a:lnTo>
                    <a:pt x="1109024" y="271636"/>
                  </a:lnTo>
                  <a:lnTo>
                    <a:pt x="1106164" y="296764"/>
                  </a:lnTo>
                  <a:lnTo>
                    <a:pt x="1104575" y="308851"/>
                  </a:lnTo>
                  <a:lnTo>
                    <a:pt x="1102351" y="321574"/>
                  </a:lnTo>
                  <a:lnTo>
                    <a:pt x="1100444" y="333978"/>
                  </a:lnTo>
                  <a:lnTo>
                    <a:pt x="1097902" y="345747"/>
                  </a:lnTo>
                  <a:lnTo>
                    <a:pt x="1095360" y="358152"/>
                  </a:lnTo>
                  <a:lnTo>
                    <a:pt x="1092183" y="369921"/>
                  </a:lnTo>
                  <a:lnTo>
                    <a:pt x="1089323" y="381372"/>
                  </a:lnTo>
                  <a:lnTo>
                    <a:pt x="1085510" y="393140"/>
                  </a:lnTo>
                  <a:lnTo>
                    <a:pt x="1082014" y="404273"/>
                  </a:lnTo>
                  <a:lnTo>
                    <a:pt x="1077884" y="415406"/>
                  </a:lnTo>
                  <a:lnTo>
                    <a:pt x="1073753" y="425902"/>
                  </a:lnTo>
                  <a:lnTo>
                    <a:pt x="1068986" y="436080"/>
                  </a:lnTo>
                  <a:lnTo>
                    <a:pt x="1063585" y="445941"/>
                  </a:lnTo>
                  <a:lnTo>
                    <a:pt x="1058501" y="455483"/>
                  </a:lnTo>
                  <a:lnTo>
                    <a:pt x="1052463" y="464389"/>
                  </a:lnTo>
                  <a:lnTo>
                    <a:pt x="1046108" y="472977"/>
                  </a:lnTo>
                  <a:lnTo>
                    <a:pt x="1039753" y="481247"/>
                  </a:lnTo>
                  <a:lnTo>
                    <a:pt x="1032762" y="488563"/>
                  </a:lnTo>
                  <a:lnTo>
                    <a:pt x="1025454" y="495242"/>
                  </a:lnTo>
                  <a:lnTo>
                    <a:pt x="1017510" y="501922"/>
                  </a:lnTo>
                  <a:lnTo>
                    <a:pt x="1009248" y="507647"/>
                  </a:lnTo>
                  <a:lnTo>
                    <a:pt x="1000351" y="512736"/>
                  </a:lnTo>
                  <a:lnTo>
                    <a:pt x="991454" y="516871"/>
                  </a:lnTo>
                  <a:lnTo>
                    <a:pt x="981921" y="520688"/>
                  </a:lnTo>
                  <a:lnTo>
                    <a:pt x="971435" y="523551"/>
                  </a:lnTo>
                  <a:lnTo>
                    <a:pt x="960949" y="525778"/>
                  </a:lnTo>
                  <a:lnTo>
                    <a:pt x="953005" y="526732"/>
                  </a:lnTo>
                  <a:lnTo>
                    <a:pt x="944426" y="527050"/>
                  </a:lnTo>
                  <a:lnTo>
                    <a:pt x="935847" y="526414"/>
                  </a:lnTo>
                  <a:lnTo>
                    <a:pt x="926314" y="525141"/>
                  </a:lnTo>
                  <a:lnTo>
                    <a:pt x="917099" y="523233"/>
                  </a:lnTo>
                  <a:lnTo>
                    <a:pt x="907884" y="520688"/>
                  </a:lnTo>
                  <a:lnTo>
                    <a:pt x="898669" y="517190"/>
                  </a:lnTo>
                  <a:lnTo>
                    <a:pt x="888819" y="513373"/>
                  </a:lnTo>
                  <a:lnTo>
                    <a:pt x="879286" y="508283"/>
                  </a:lnTo>
                  <a:lnTo>
                    <a:pt x="869118" y="503194"/>
                  </a:lnTo>
                  <a:lnTo>
                    <a:pt x="859585" y="496833"/>
                  </a:lnTo>
                  <a:lnTo>
                    <a:pt x="849735" y="490153"/>
                  </a:lnTo>
                  <a:lnTo>
                    <a:pt x="840202" y="482837"/>
                  </a:lnTo>
                  <a:lnTo>
                    <a:pt x="830987" y="474886"/>
                  </a:lnTo>
                  <a:lnTo>
                    <a:pt x="821454" y="465979"/>
                  </a:lnTo>
                  <a:lnTo>
                    <a:pt x="812239" y="456755"/>
                  </a:lnTo>
                  <a:lnTo>
                    <a:pt x="803342" y="446577"/>
                  </a:lnTo>
                  <a:lnTo>
                    <a:pt x="794445" y="435762"/>
                  </a:lnTo>
                  <a:lnTo>
                    <a:pt x="786183" y="424630"/>
                  </a:lnTo>
                  <a:lnTo>
                    <a:pt x="778240" y="412225"/>
                  </a:lnTo>
                  <a:lnTo>
                    <a:pt x="770296" y="400138"/>
                  </a:lnTo>
                  <a:lnTo>
                    <a:pt x="762987" y="386779"/>
                  </a:lnTo>
                  <a:lnTo>
                    <a:pt x="756314" y="372784"/>
                  </a:lnTo>
                  <a:lnTo>
                    <a:pt x="749324" y="358470"/>
                  </a:lnTo>
                  <a:lnTo>
                    <a:pt x="743604" y="343203"/>
                  </a:lnTo>
                  <a:lnTo>
                    <a:pt x="738202" y="327617"/>
                  </a:lnTo>
                  <a:lnTo>
                    <a:pt x="733436" y="311077"/>
                  </a:lnTo>
                  <a:lnTo>
                    <a:pt x="728987" y="294219"/>
                  </a:lnTo>
                  <a:lnTo>
                    <a:pt x="725810" y="276725"/>
                  </a:lnTo>
                  <a:lnTo>
                    <a:pt x="722632" y="258595"/>
                  </a:lnTo>
                  <a:lnTo>
                    <a:pt x="720408" y="240146"/>
                  </a:lnTo>
                  <a:lnTo>
                    <a:pt x="719137" y="221062"/>
                  </a:lnTo>
                  <a:lnTo>
                    <a:pt x="719772" y="209293"/>
                  </a:lnTo>
                  <a:lnTo>
                    <a:pt x="721361" y="197206"/>
                  </a:lnTo>
                  <a:lnTo>
                    <a:pt x="722632" y="185756"/>
                  </a:lnTo>
                  <a:lnTo>
                    <a:pt x="724856" y="174623"/>
                  </a:lnTo>
                  <a:lnTo>
                    <a:pt x="727399" y="163490"/>
                  </a:lnTo>
                  <a:lnTo>
                    <a:pt x="730576" y="152676"/>
                  </a:lnTo>
                  <a:lnTo>
                    <a:pt x="734389" y="142179"/>
                  </a:lnTo>
                  <a:lnTo>
                    <a:pt x="737884" y="131683"/>
                  </a:lnTo>
                  <a:lnTo>
                    <a:pt x="742333" y="121823"/>
                  </a:lnTo>
                  <a:lnTo>
                    <a:pt x="746782" y="111962"/>
                  </a:lnTo>
                  <a:lnTo>
                    <a:pt x="752184" y="102420"/>
                  </a:lnTo>
                  <a:lnTo>
                    <a:pt x="757268" y="93514"/>
                  </a:lnTo>
                  <a:lnTo>
                    <a:pt x="763305" y="84290"/>
                  </a:lnTo>
                  <a:lnTo>
                    <a:pt x="769660" y="76338"/>
                  </a:lnTo>
                  <a:lnTo>
                    <a:pt x="776015" y="68068"/>
                  </a:lnTo>
                  <a:lnTo>
                    <a:pt x="783006" y="60116"/>
                  </a:lnTo>
                  <a:lnTo>
                    <a:pt x="790314" y="53118"/>
                  </a:lnTo>
                  <a:lnTo>
                    <a:pt x="797940" y="46121"/>
                  </a:lnTo>
                  <a:lnTo>
                    <a:pt x="805567" y="39759"/>
                  </a:lnTo>
                  <a:lnTo>
                    <a:pt x="813828" y="33398"/>
                  </a:lnTo>
                  <a:lnTo>
                    <a:pt x="822725" y="27990"/>
                  </a:lnTo>
                  <a:lnTo>
                    <a:pt x="831305" y="22901"/>
                  </a:lnTo>
                  <a:lnTo>
                    <a:pt x="840520" y="18130"/>
                  </a:lnTo>
                  <a:lnTo>
                    <a:pt x="849735" y="13995"/>
                  </a:lnTo>
                  <a:lnTo>
                    <a:pt x="859903" y="10496"/>
                  </a:lnTo>
                  <a:lnTo>
                    <a:pt x="870071" y="7316"/>
                  </a:lnTo>
                  <a:lnTo>
                    <a:pt x="879922" y="4771"/>
                  </a:lnTo>
                  <a:lnTo>
                    <a:pt x="890725" y="2544"/>
                  </a:lnTo>
                  <a:lnTo>
                    <a:pt x="901529" y="954"/>
                  </a:lnTo>
                  <a:lnTo>
                    <a:pt x="912333" y="0"/>
                  </a:lnTo>
                  <a:close/>
                </a:path>
              </a:pathLst>
            </a:custGeom>
            <a:solidFill>
              <a:schemeClr val="accent3"/>
            </a:solidFill>
            <a:ln>
              <a:solidFill>
                <a:schemeClr val="accent3"/>
              </a:solid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panose="020F0502020204030204" pitchFamily="34" charset="0"/>
                <a:ea typeface="宋体" panose="02010600030101010101" pitchFamily="2" charset="-122"/>
                <a:cs typeface="+mn-cs"/>
              </a:endParaRPr>
            </a:p>
          </p:txBody>
        </p:sp>
      </p:grpSp>
      <p:grpSp>
        <p:nvGrpSpPr>
          <p:cNvPr id="35" name="组合 34"/>
          <p:cNvGrpSpPr/>
          <p:nvPr/>
        </p:nvGrpSpPr>
        <p:grpSpPr>
          <a:xfrm>
            <a:off x="4136462" y="3593890"/>
            <a:ext cx="1693176" cy="1043501"/>
            <a:chOff x="5515282" y="4692388"/>
            <a:chExt cx="2257568" cy="1545450"/>
          </a:xfrm>
        </p:grpSpPr>
        <p:sp>
          <p:nvSpPr>
            <p:cNvPr id="36" name="圆角矩形 35"/>
            <p:cNvSpPr/>
            <p:nvPr/>
          </p:nvSpPr>
          <p:spPr>
            <a:xfrm rot="18900000">
              <a:off x="5515282" y="5158550"/>
              <a:ext cx="2257568" cy="746074"/>
            </a:xfrm>
            <a:prstGeom prst="roundRect">
              <a:avLst>
                <a:gd name="adj" fmla="val 50000"/>
              </a:avLst>
            </a:prstGeom>
            <a:solidFill>
              <a:schemeClr val="accent2">
                <a:lumMod val="40000"/>
                <a:lumOff val="60000"/>
              </a:schemeClr>
            </a:solidFill>
            <a:ln w="12700" cap="flat" cmpd="sng" algn="ctr">
              <a:solidFill>
                <a:sysClr val="window" lastClr="FFFFFF"/>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ysClr val="window" lastClr="FFFFFF"/>
                </a:solidFill>
                <a:effectLst/>
                <a:uLnTx/>
                <a:uFillTx/>
                <a:latin typeface="Agency FB"/>
                <a:cs typeface="+mn-cs"/>
              </a:endParaRPr>
            </a:p>
          </p:txBody>
        </p:sp>
        <p:grpSp>
          <p:nvGrpSpPr>
            <p:cNvPr id="37" name="组合 36"/>
            <p:cNvGrpSpPr/>
            <p:nvPr/>
          </p:nvGrpSpPr>
          <p:grpSpPr>
            <a:xfrm>
              <a:off x="6858188" y="4692388"/>
              <a:ext cx="623789" cy="625187"/>
              <a:chOff x="798773" y="5020276"/>
              <a:chExt cx="623789" cy="625187"/>
            </a:xfrm>
          </p:grpSpPr>
          <p:sp>
            <p:nvSpPr>
              <p:cNvPr id="40" name="椭圆 39"/>
              <p:cNvSpPr/>
              <p:nvPr/>
            </p:nvSpPr>
            <p:spPr>
              <a:xfrm flipH="1">
                <a:off x="798773" y="5020276"/>
                <a:ext cx="561600" cy="625187"/>
              </a:xfrm>
              <a:prstGeom prst="ellipse">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b="0" i="0" u="none" strike="noStrike" kern="0" cap="none" spc="0" normalizeH="0" baseline="0" noProof="0">
                  <a:ln>
                    <a:noFill/>
                  </a:ln>
                  <a:solidFill>
                    <a:sysClr val="window" lastClr="FFFFFF"/>
                  </a:solidFill>
                  <a:effectLst/>
                  <a:uLnTx/>
                  <a:uFillTx/>
                  <a:latin typeface="Agency FB"/>
                  <a:cs typeface="+mn-cs"/>
                </a:endParaRPr>
              </a:p>
            </p:txBody>
          </p:sp>
          <p:sp>
            <p:nvSpPr>
              <p:cNvPr id="41" name="矩形 40"/>
              <p:cNvSpPr/>
              <p:nvPr/>
            </p:nvSpPr>
            <p:spPr>
              <a:xfrm rot="18900000">
                <a:off x="800168" y="5165985"/>
                <a:ext cx="622394" cy="387450"/>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85800" rtl="0" eaLnBrk="1" fontAlgn="auto" latinLnBrk="0" hangingPunct="1">
                  <a:lnSpc>
                    <a:spcPct val="100000"/>
                  </a:lnSpc>
                  <a:spcBef>
                    <a:spcPts val="0"/>
                  </a:spcBef>
                  <a:spcAft>
                    <a:spcPts val="0"/>
                  </a:spcAft>
                  <a:buClrTx/>
                  <a:buSzTx/>
                  <a:buFontTx/>
                  <a:buNone/>
                  <a:tabLst/>
                  <a:defRPr/>
                </a:pPr>
                <a:r>
                  <a:rPr kumimoji="0" lang="en-US" altLang="zh-CN" sz="1100" b="1" i="0" u="none" strike="noStrike" kern="0" cap="none" spc="0" normalizeH="0" baseline="0" noProof="0" dirty="0">
                    <a:ln>
                      <a:noFill/>
                    </a:ln>
                    <a:solidFill>
                      <a:sysClr val="window" lastClr="FFFFFF"/>
                    </a:solidFill>
                    <a:effectLst/>
                    <a:uLnTx/>
                    <a:uFillTx/>
                    <a:latin typeface="Agency FB" panose="020B0503020202020204" pitchFamily="34" charset="0"/>
                    <a:cs typeface="Arial" pitchFamily="34" charset="0"/>
                  </a:rPr>
                  <a:t>90%</a:t>
                </a:r>
                <a:endParaRPr kumimoji="0" lang="zh-CN" altLang="en-US" sz="1100" b="1" i="0" u="none" strike="noStrike" kern="0" cap="none" spc="0" normalizeH="0" baseline="0" noProof="0" dirty="0">
                  <a:ln>
                    <a:noFill/>
                  </a:ln>
                  <a:solidFill>
                    <a:sysClr val="window" lastClr="FFFFFF"/>
                  </a:solidFill>
                  <a:effectLst/>
                  <a:uLnTx/>
                  <a:uFillTx/>
                  <a:latin typeface="Agency FB" panose="020B0503020202020204" pitchFamily="34" charset="0"/>
                  <a:cs typeface="Arial" pitchFamily="34" charset="0"/>
                </a:endParaRPr>
              </a:p>
            </p:txBody>
          </p:sp>
        </p:grpSp>
        <p:sp>
          <p:nvSpPr>
            <p:cNvPr id="38" name="矩形 37"/>
            <p:cNvSpPr/>
            <p:nvPr/>
          </p:nvSpPr>
          <p:spPr>
            <a:xfrm rot="18900000">
              <a:off x="6073285" y="5398022"/>
              <a:ext cx="1066959" cy="410242"/>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tx1">
                      <a:lumMod val="75000"/>
                      <a:lumOff val="25000"/>
                    </a:schemeClr>
                  </a:solidFill>
                  <a:latin typeface="微软雅黑" pitchFamily="34" charset="-122"/>
                  <a:ea typeface="微软雅黑" pitchFamily="34" charset="-122"/>
                </a:rPr>
                <a:t>添加标题</a:t>
              </a:r>
            </a:p>
          </p:txBody>
        </p:sp>
        <p:sp>
          <p:nvSpPr>
            <p:cNvPr id="39" name="KSO_Shape"/>
            <p:cNvSpPr>
              <a:spLocks/>
            </p:cNvSpPr>
            <p:nvPr/>
          </p:nvSpPr>
          <p:spPr bwMode="auto">
            <a:xfrm>
              <a:off x="5913305" y="5835542"/>
              <a:ext cx="405678" cy="402296"/>
            </a:xfrm>
            <a:custGeom>
              <a:avLst/>
              <a:gdLst>
                <a:gd name="T0" fmla="*/ 435344 w 2268537"/>
                <a:gd name="T1" fmla="*/ 1538932 h 2247901"/>
                <a:gd name="T2" fmla="*/ 495462 w 2268537"/>
                <a:gd name="T3" fmla="*/ 1635063 h 2247901"/>
                <a:gd name="T4" fmla="*/ 599590 w 2268537"/>
                <a:gd name="T5" fmla="*/ 1589945 h 2247901"/>
                <a:gd name="T6" fmla="*/ 569645 w 2268537"/>
                <a:gd name="T7" fmla="*/ 1480210 h 2247901"/>
                <a:gd name="T8" fmla="*/ 1569477 w 2268537"/>
                <a:gd name="T9" fmla="*/ 1473664 h 2247901"/>
                <a:gd name="T10" fmla="*/ 1631626 w 2268537"/>
                <a:gd name="T11" fmla="*/ 1599219 h 2247901"/>
                <a:gd name="T12" fmla="*/ 1169820 w 2268537"/>
                <a:gd name="T13" fmla="*/ 1679820 h 2247901"/>
                <a:gd name="T14" fmla="*/ 2218183 w 2268537"/>
                <a:gd name="T15" fmla="*/ 1620107 h 2247901"/>
                <a:gd name="T16" fmla="*/ 2265361 w 2268537"/>
                <a:gd name="T17" fmla="*/ 1739305 h 2247901"/>
                <a:gd name="T18" fmla="*/ 1398682 w 2268537"/>
                <a:gd name="T19" fmla="*/ 2039003 h 2247901"/>
                <a:gd name="T20" fmla="*/ 0 w 2268537"/>
                <a:gd name="T21" fmla="*/ 1401763 h 2247901"/>
                <a:gd name="T22" fmla="*/ 1802845 w 2268537"/>
                <a:gd name="T23" fmla="*/ 1254543 h 2247901"/>
                <a:gd name="T24" fmla="*/ 1896694 w 2268537"/>
                <a:gd name="T25" fmla="*/ 1346722 h 2247901"/>
                <a:gd name="T26" fmla="*/ 1801262 w 2268537"/>
                <a:gd name="T27" fmla="*/ 1343544 h 2247901"/>
                <a:gd name="T28" fmla="*/ 1952551 w 2268537"/>
                <a:gd name="T29" fmla="*/ 1373286 h 2247901"/>
                <a:gd name="T30" fmla="*/ 1959109 w 2268537"/>
                <a:gd name="T31" fmla="*/ 1284967 h 2247901"/>
                <a:gd name="T32" fmla="*/ 1883577 w 2268537"/>
                <a:gd name="T33" fmla="*/ 1210951 h 2247901"/>
                <a:gd name="T34" fmla="*/ 1924735 w 2268537"/>
                <a:gd name="T35" fmla="*/ 1183705 h 2247901"/>
                <a:gd name="T36" fmla="*/ 2066527 w 2268537"/>
                <a:gd name="T37" fmla="*/ 1199371 h 2247901"/>
                <a:gd name="T38" fmla="*/ 1998232 w 2268537"/>
                <a:gd name="T39" fmla="*/ 1451844 h 2247901"/>
                <a:gd name="T40" fmla="*/ 1739299 w 2268537"/>
                <a:gd name="T41" fmla="*/ 1420285 h 2247901"/>
                <a:gd name="T42" fmla="*/ 1733193 w 2268537"/>
                <a:gd name="T43" fmla="*/ 1158731 h 2247901"/>
                <a:gd name="T44" fmla="*/ 1233862 w 2268537"/>
                <a:gd name="T45" fmla="*/ 780369 h 2247901"/>
                <a:gd name="T46" fmla="*/ 1208472 w 2268537"/>
                <a:gd name="T47" fmla="*/ 887639 h 2247901"/>
                <a:gd name="T48" fmla="*/ 1337010 w 2268537"/>
                <a:gd name="T49" fmla="*/ 1007835 h 2247901"/>
                <a:gd name="T50" fmla="*/ 1297791 w 2268537"/>
                <a:gd name="T51" fmla="*/ 959984 h 2247901"/>
                <a:gd name="T52" fmla="*/ 1297791 w 2268537"/>
                <a:gd name="T53" fmla="*/ 1067934 h 2247901"/>
                <a:gd name="T54" fmla="*/ 1447865 w 2268537"/>
                <a:gd name="T55" fmla="*/ 1005568 h 2247901"/>
                <a:gd name="T56" fmla="*/ 1326808 w 2268537"/>
                <a:gd name="T57" fmla="*/ 866548 h 2247901"/>
                <a:gd name="T58" fmla="*/ 1320234 w 2268537"/>
                <a:gd name="T59" fmla="*/ 810532 h 2247901"/>
                <a:gd name="T60" fmla="*/ 1427235 w 2268537"/>
                <a:gd name="T61" fmla="*/ 798966 h 2247901"/>
                <a:gd name="T62" fmla="*/ 1388017 w 2268537"/>
                <a:gd name="T63" fmla="*/ 636134 h 2247901"/>
                <a:gd name="T64" fmla="*/ 1555092 w 2268537"/>
                <a:gd name="T65" fmla="*/ 745444 h 2247901"/>
                <a:gd name="T66" fmla="*/ 1611993 w 2268537"/>
                <a:gd name="T67" fmla="*/ 941614 h 2247901"/>
                <a:gd name="T68" fmla="*/ 1527662 w 2268537"/>
                <a:gd name="T69" fmla="*/ 1124630 h 2247901"/>
                <a:gd name="T70" fmla="*/ 1344717 w 2268537"/>
                <a:gd name="T71" fmla="*/ 1208994 h 2247901"/>
                <a:gd name="T72" fmla="*/ 1148398 w 2268537"/>
                <a:gd name="T73" fmla="*/ 1151844 h 2247901"/>
                <a:gd name="T74" fmla="*/ 1039356 w 2268537"/>
                <a:gd name="T75" fmla="*/ 984930 h 2247901"/>
                <a:gd name="T76" fmla="*/ 1067013 w 2268537"/>
                <a:gd name="T77" fmla="*/ 780823 h 2247901"/>
                <a:gd name="T78" fmla="*/ 1215727 w 2268537"/>
                <a:gd name="T79" fmla="*/ 648834 h 2247901"/>
                <a:gd name="T80" fmla="*/ 1814840 w 2268537"/>
                <a:gd name="T81" fmla="*/ 491075 h 2247901"/>
                <a:gd name="T82" fmla="*/ 1888564 w 2268537"/>
                <a:gd name="T83" fmla="*/ 577139 h 2247901"/>
                <a:gd name="T84" fmla="*/ 1872408 w 2268537"/>
                <a:gd name="T85" fmla="*/ 577818 h 2247901"/>
                <a:gd name="T86" fmla="*/ 1907905 w 2268537"/>
                <a:gd name="T87" fmla="*/ 640554 h 2247901"/>
                <a:gd name="T88" fmla="*/ 1942719 w 2268537"/>
                <a:gd name="T89" fmla="*/ 548375 h 2247901"/>
                <a:gd name="T90" fmla="*/ 1892432 w 2268537"/>
                <a:gd name="T91" fmla="*/ 493113 h 2247901"/>
                <a:gd name="T92" fmla="*/ 1895390 w 2268537"/>
                <a:gd name="T93" fmla="*/ 384401 h 2247901"/>
                <a:gd name="T94" fmla="*/ 2056717 w 2268537"/>
                <a:gd name="T95" fmla="*/ 536598 h 2247901"/>
                <a:gd name="T96" fmla="*/ 1929294 w 2268537"/>
                <a:gd name="T97" fmla="*/ 718464 h 2247901"/>
                <a:gd name="T98" fmla="*/ 1729512 w 2268537"/>
                <a:gd name="T99" fmla="*/ 619944 h 2247901"/>
                <a:gd name="T100" fmla="*/ 1798230 w 2268537"/>
                <a:gd name="T101" fmla="*/ 408635 h 2247901"/>
                <a:gd name="T102" fmla="*/ 1438439 w 2268537"/>
                <a:gd name="T103" fmla="*/ 111042 h 2247901"/>
                <a:gd name="T104" fmla="*/ 1512769 w 2268537"/>
                <a:gd name="T105" fmla="*/ 199876 h 2247901"/>
                <a:gd name="T106" fmla="*/ 1448183 w 2268537"/>
                <a:gd name="T107" fmla="*/ 210980 h 2247901"/>
                <a:gd name="T108" fmla="*/ 1572596 w 2268537"/>
                <a:gd name="T109" fmla="*/ 192171 h 2247901"/>
                <a:gd name="T110" fmla="*/ 1493506 w 2268537"/>
                <a:gd name="T111" fmla="*/ 107869 h 2247901"/>
                <a:gd name="T112" fmla="*/ 1558092 w 2268537"/>
                <a:gd name="T113" fmla="*/ 86114 h 2247901"/>
                <a:gd name="T114" fmla="*/ 1618146 w 2268537"/>
                <a:gd name="T115" fmla="*/ 49629 h 2247901"/>
                <a:gd name="T116" fmla="*/ 1622905 w 2268537"/>
                <a:gd name="T117" fmla="*/ 248145 h 2247901"/>
                <a:gd name="T118" fmla="*/ 1427334 w 2268537"/>
                <a:gd name="T119" fmla="*/ 281231 h 2247901"/>
                <a:gd name="T120" fmla="*/ 1366148 w 2268537"/>
                <a:gd name="T121" fmla="*/ 92686 h 2247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68537" h="2247901">
                  <a:moveTo>
                    <a:pt x="516787" y="1465473"/>
                  </a:moveTo>
                  <a:lnTo>
                    <a:pt x="512476" y="1465700"/>
                  </a:lnTo>
                  <a:lnTo>
                    <a:pt x="507939" y="1466607"/>
                  </a:lnTo>
                  <a:lnTo>
                    <a:pt x="503629" y="1467060"/>
                  </a:lnTo>
                  <a:lnTo>
                    <a:pt x="499545" y="1468194"/>
                  </a:lnTo>
                  <a:lnTo>
                    <a:pt x="495462" y="1469327"/>
                  </a:lnTo>
                  <a:lnTo>
                    <a:pt x="491151" y="1470688"/>
                  </a:lnTo>
                  <a:lnTo>
                    <a:pt x="487295" y="1472275"/>
                  </a:lnTo>
                  <a:lnTo>
                    <a:pt x="483438" y="1474089"/>
                  </a:lnTo>
                  <a:lnTo>
                    <a:pt x="479582" y="1475902"/>
                  </a:lnTo>
                  <a:lnTo>
                    <a:pt x="475952" y="1477943"/>
                  </a:lnTo>
                  <a:lnTo>
                    <a:pt x="472776" y="1480210"/>
                  </a:lnTo>
                  <a:lnTo>
                    <a:pt x="469146" y="1482704"/>
                  </a:lnTo>
                  <a:lnTo>
                    <a:pt x="465970" y="1485425"/>
                  </a:lnTo>
                  <a:lnTo>
                    <a:pt x="462794" y="1487919"/>
                  </a:lnTo>
                  <a:lnTo>
                    <a:pt x="459845" y="1490866"/>
                  </a:lnTo>
                  <a:lnTo>
                    <a:pt x="456896" y="1493814"/>
                  </a:lnTo>
                  <a:lnTo>
                    <a:pt x="454173" y="1496988"/>
                  </a:lnTo>
                  <a:lnTo>
                    <a:pt x="451451" y="1500389"/>
                  </a:lnTo>
                  <a:lnTo>
                    <a:pt x="449182" y="1503563"/>
                  </a:lnTo>
                  <a:lnTo>
                    <a:pt x="446914" y="1507190"/>
                  </a:lnTo>
                  <a:lnTo>
                    <a:pt x="444872" y="1510818"/>
                  </a:lnTo>
                  <a:lnTo>
                    <a:pt x="442830" y="1514446"/>
                  </a:lnTo>
                  <a:lnTo>
                    <a:pt x="441242" y="1518300"/>
                  </a:lnTo>
                  <a:lnTo>
                    <a:pt x="439654" y="1522381"/>
                  </a:lnTo>
                  <a:lnTo>
                    <a:pt x="438066" y="1526462"/>
                  </a:lnTo>
                  <a:lnTo>
                    <a:pt x="437159" y="1530543"/>
                  </a:lnTo>
                  <a:lnTo>
                    <a:pt x="436025" y="1534851"/>
                  </a:lnTo>
                  <a:lnTo>
                    <a:pt x="435344" y="1538932"/>
                  </a:lnTo>
                  <a:lnTo>
                    <a:pt x="434663" y="1543466"/>
                  </a:lnTo>
                  <a:lnTo>
                    <a:pt x="434437" y="1547774"/>
                  </a:lnTo>
                  <a:lnTo>
                    <a:pt x="434210" y="1552309"/>
                  </a:lnTo>
                  <a:lnTo>
                    <a:pt x="434437" y="1556843"/>
                  </a:lnTo>
                  <a:lnTo>
                    <a:pt x="434663" y="1561151"/>
                  </a:lnTo>
                  <a:lnTo>
                    <a:pt x="435344" y="1565459"/>
                  </a:lnTo>
                  <a:lnTo>
                    <a:pt x="436025" y="1569767"/>
                  </a:lnTo>
                  <a:lnTo>
                    <a:pt x="437159" y="1574074"/>
                  </a:lnTo>
                  <a:lnTo>
                    <a:pt x="438066" y="1578155"/>
                  </a:lnTo>
                  <a:lnTo>
                    <a:pt x="439654" y="1582010"/>
                  </a:lnTo>
                  <a:lnTo>
                    <a:pt x="441242" y="1586091"/>
                  </a:lnTo>
                  <a:lnTo>
                    <a:pt x="442830" y="1589945"/>
                  </a:lnTo>
                  <a:lnTo>
                    <a:pt x="444872" y="1593573"/>
                  </a:lnTo>
                  <a:lnTo>
                    <a:pt x="446914" y="1597200"/>
                  </a:lnTo>
                  <a:lnTo>
                    <a:pt x="449182" y="1600828"/>
                  </a:lnTo>
                  <a:lnTo>
                    <a:pt x="451451" y="1604229"/>
                  </a:lnTo>
                  <a:lnTo>
                    <a:pt x="454173" y="1607630"/>
                  </a:lnTo>
                  <a:lnTo>
                    <a:pt x="456896" y="1610577"/>
                  </a:lnTo>
                  <a:lnTo>
                    <a:pt x="459845" y="1613751"/>
                  </a:lnTo>
                  <a:lnTo>
                    <a:pt x="462794" y="1616472"/>
                  </a:lnTo>
                  <a:lnTo>
                    <a:pt x="465970" y="1619193"/>
                  </a:lnTo>
                  <a:lnTo>
                    <a:pt x="469146" y="1621687"/>
                  </a:lnTo>
                  <a:lnTo>
                    <a:pt x="472776" y="1624407"/>
                  </a:lnTo>
                  <a:lnTo>
                    <a:pt x="475952" y="1626675"/>
                  </a:lnTo>
                  <a:lnTo>
                    <a:pt x="479582" y="1628715"/>
                  </a:lnTo>
                  <a:lnTo>
                    <a:pt x="483438" y="1630529"/>
                  </a:lnTo>
                  <a:lnTo>
                    <a:pt x="487295" y="1632343"/>
                  </a:lnTo>
                  <a:lnTo>
                    <a:pt x="491151" y="1633930"/>
                  </a:lnTo>
                  <a:lnTo>
                    <a:pt x="495462" y="1635063"/>
                  </a:lnTo>
                  <a:lnTo>
                    <a:pt x="499545" y="1636424"/>
                  </a:lnTo>
                  <a:lnTo>
                    <a:pt x="503629" y="1637557"/>
                  </a:lnTo>
                  <a:lnTo>
                    <a:pt x="507939" y="1638011"/>
                  </a:lnTo>
                  <a:lnTo>
                    <a:pt x="512476" y="1638691"/>
                  </a:lnTo>
                  <a:lnTo>
                    <a:pt x="516787" y="1638918"/>
                  </a:lnTo>
                  <a:lnTo>
                    <a:pt x="521097" y="1638918"/>
                  </a:lnTo>
                  <a:lnTo>
                    <a:pt x="525634" y="1638918"/>
                  </a:lnTo>
                  <a:lnTo>
                    <a:pt x="529944" y="1638691"/>
                  </a:lnTo>
                  <a:lnTo>
                    <a:pt x="534255" y="1638011"/>
                  </a:lnTo>
                  <a:lnTo>
                    <a:pt x="538792" y="1637557"/>
                  </a:lnTo>
                  <a:lnTo>
                    <a:pt x="542875" y="1636424"/>
                  </a:lnTo>
                  <a:lnTo>
                    <a:pt x="546959" y="1635063"/>
                  </a:lnTo>
                  <a:lnTo>
                    <a:pt x="551042" y="1633930"/>
                  </a:lnTo>
                  <a:lnTo>
                    <a:pt x="554899" y="1632343"/>
                  </a:lnTo>
                  <a:lnTo>
                    <a:pt x="558756" y="1630529"/>
                  </a:lnTo>
                  <a:lnTo>
                    <a:pt x="562839" y="1628715"/>
                  </a:lnTo>
                  <a:lnTo>
                    <a:pt x="566242" y="1626675"/>
                  </a:lnTo>
                  <a:lnTo>
                    <a:pt x="569645" y="1624407"/>
                  </a:lnTo>
                  <a:lnTo>
                    <a:pt x="573275" y="1621687"/>
                  </a:lnTo>
                  <a:lnTo>
                    <a:pt x="576451" y="1619193"/>
                  </a:lnTo>
                  <a:lnTo>
                    <a:pt x="579854" y="1616472"/>
                  </a:lnTo>
                  <a:lnTo>
                    <a:pt x="582576" y="1613751"/>
                  </a:lnTo>
                  <a:lnTo>
                    <a:pt x="585525" y="1610577"/>
                  </a:lnTo>
                  <a:lnTo>
                    <a:pt x="588247" y="1607630"/>
                  </a:lnTo>
                  <a:lnTo>
                    <a:pt x="590743" y="1604229"/>
                  </a:lnTo>
                  <a:lnTo>
                    <a:pt x="593238" y="1600828"/>
                  </a:lnTo>
                  <a:lnTo>
                    <a:pt x="595507" y="1597200"/>
                  </a:lnTo>
                  <a:lnTo>
                    <a:pt x="597549" y="1593573"/>
                  </a:lnTo>
                  <a:lnTo>
                    <a:pt x="599590" y="1589945"/>
                  </a:lnTo>
                  <a:lnTo>
                    <a:pt x="601178" y="1586091"/>
                  </a:lnTo>
                  <a:lnTo>
                    <a:pt x="602766" y="1582010"/>
                  </a:lnTo>
                  <a:lnTo>
                    <a:pt x="604354" y="1578155"/>
                  </a:lnTo>
                  <a:lnTo>
                    <a:pt x="605262" y="1574074"/>
                  </a:lnTo>
                  <a:lnTo>
                    <a:pt x="606396" y="1569767"/>
                  </a:lnTo>
                  <a:lnTo>
                    <a:pt x="607077" y="1565459"/>
                  </a:lnTo>
                  <a:lnTo>
                    <a:pt x="607531" y="1561151"/>
                  </a:lnTo>
                  <a:lnTo>
                    <a:pt x="607984" y="1556843"/>
                  </a:lnTo>
                  <a:lnTo>
                    <a:pt x="608211" y="1552309"/>
                  </a:lnTo>
                  <a:lnTo>
                    <a:pt x="607984" y="1547774"/>
                  </a:lnTo>
                  <a:lnTo>
                    <a:pt x="607531" y="1543466"/>
                  </a:lnTo>
                  <a:lnTo>
                    <a:pt x="607077" y="1538932"/>
                  </a:lnTo>
                  <a:lnTo>
                    <a:pt x="606396" y="1534851"/>
                  </a:lnTo>
                  <a:lnTo>
                    <a:pt x="605262" y="1530543"/>
                  </a:lnTo>
                  <a:lnTo>
                    <a:pt x="604354" y="1526462"/>
                  </a:lnTo>
                  <a:lnTo>
                    <a:pt x="602766" y="1522381"/>
                  </a:lnTo>
                  <a:lnTo>
                    <a:pt x="601178" y="1518300"/>
                  </a:lnTo>
                  <a:lnTo>
                    <a:pt x="599590" y="1514446"/>
                  </a:lnTo>
                  <a:lnTo>
                    <a:pt x="597549" y="1510818"/>
                  </a:lnTo>
                  <a:lnTo>
                    <a:pt x="595507" y="1507190"/>
                  </a:lnTo>
                  <a:lnTo>
                    <a:pt x="593238" y="1503563"/>
                  </a:lnTo>
                  <a:lnTo>
                    <a:pt x="590743" y="1500389"/>
                  </a:lnTo>
                  <a:lnTo>
                    <a:pt x="588247" y="1496988"/>
                  </a:lnTo>
                  <a:lnTo>
                    <a:pt x="585525" y="1493814"/>
                  </a:lnTo>
                  <a:lnTo>
                    <a:pt x="582576" y="1490866"/>
                  </a:lnTo>
                  <a:lnTo>
                    <a:pt x="579854" y="1487919"/>
                  </a:lnTo>
                  <a:lnTo>
                    <a:pt x="576451" y="1485425"/>
                  </a:lnTo>
                  <a:lnTo>
                    <a:pt x="573275" y="1482704"/>
                  </a:lnTo>
                  <a:lnTo>
                    <a:pt x="569645" y="1480210"/>
                  </a:lnTo>
                  <a:lnTo>
                    <a:pt x="566242" y="1477943"/>
                  </a:lnTo>
                  <a:lnTo>
                    <a:pt x="562839" y="1475902"/>
                  </a:lnTo>
                  <a:lnTo>
                    <a:pt x="558756" y="1474089"/>
                  </a:lnTo>
                  <a:lnTo>
                    <a:pt x="554899" y="1472275"/>
                  </a:lnTo>
                  <a:lnTo>
                    <a:pt x="551042" y="1470688"/>
                  </a:lnTo>
                  <a:lnTo>
                    <a:pt x="546959" y="1469327"/>
                  </a:lnTo>
                  <a:lnTo>
                    <a:pt x="542875" y="1468194"/>
                  </a:lnTo>
                  <a:lnTo>
                    <a:pt x="538792" y="1467060"/>
                  </a:lnTo>
                  <a:lnTo>
                    <a:pt x="534255" y="1466607"/>
                  </a:lnTo>
                  <a:lnTo>
                    <a:pt x="529944" y="1465700"/>
                  </a:lnTo>
                  <a:lnTo>
                    <a:pt x="525634" y="1465473"/>
                  </a:lnTo>
                  <a:lnTo>
                    <a:pt x="521097" y="1465473"/>
                  </a:lnTo>
                  <a:lnTo>
                    <a:pt x="516787" y="1465473"/>
                  </a:lnTo>
                  <a:close/>
                  <a:moveTo>
                    <a:pt x="779462" y="1465263"/>
                  </a:moveTo>
                  <a:lnTo>
                    <a:pt x="795909" y="1465263"/>
                  </a:lnTo>
                  <a:lnTo>
                    <a:pt x="795118" y="1465354"/>
                  </a:lnTo>
                  <a:lnTo>
                    <a:pt x="796247" y="1465263"/>
                  </a:lnTo>
                  <a:lnTo>
                    <a:pt x="802144" y="1465263"/>
                  </a:lnTo>
                  <a:lnTo>
                    <a:pt x="997663" y="1465263"/>
                  </a:lnTo>
                  <a:lnTo>
                    <a:pt x="1331996" y="1465263"/>
                  </a:lnTo>
                  <a:lnTo>
                    <a:pt x="1527515" y="1465263"/>
                  </a:lnTo>
                  <a:lnTo>
                    <a:pt x="1532959" y="1465263"/>
                  </a:lnTo>
                  <a:lnTo>
                    <a:pt x="1538630" y="1465717"/>
                  </a:lnTo>
                  <a:lnTo>
                    <a:pt x="1543846" y="1466398"/>
                  </a:lnTo>
                  <a:lnTo>
                    <a:pt x="1549290" y="1467307"/>
                  </a:lnTo>
                  <a:lnTo>
                    <a:pt x="1554507" y="1468669"/>
                  </a:lnTo>
                  <a:lnTo>
                    <a:pt x="1559497" y="1470031"/>
                  </a:lnTo>
                  <a:lnTo>
                    <a:pt x="1564487" y="1471848"/>
                  </a:lnTo>
                  <a:lnTo>
                    <a:pt x="1569477" y="1473664"/>
                  </a:lnTo>
                  <a:lnTo>
                    <a:pt x="1574014" y="1475934"/>
                  </a:lnTo>
                  <a:lnTo>
                    <a:pt x="1578550" y="1478205"/>
                  </a:lnTo>
                  <a:lnTo>
                    <a:pt x="1583313" y="1480702"/>
                  </a:lnTo>
                  <a:lnTo>
                    <a:pt x="1587396" y="1483654"/>
                  </a:lnTo>
                  <a:lnTo>
                    <a:pt x="1591706" y="1486378"/>
                  </a:lnTo>
                  <a:lnTo>
                    <a:pt x="1595788" y="1489784"/>
                  </a:lnTo>
                  <a:lnTo>
                    <a:pt x="1599644" y="1493190"/>
                  </a:lnTo>
                  <a:lnTo>
                    <a:pt x="1603500" y="1496595"/>
                  </a:lnTo>
                  <a:lnTo>
                    <a:pt x="1607129" y="1500455"/>
                  </a:lnTo>
                  <a:lnTo>
                    <a:pt x="1610305" y="1504315"/>
                  </a:lnTo>
                  <a:lnTo>
                    <a:pt x="1613480" y="1508402"/>
                  </a:lnTo>
                  <a:lnTo>
                    <a:pt x="1616656" y="1512488"/>
                  </a:lnTo>
                  <a:lnTo>
                    <a:pt x="1619151" y="1517029"/>
                  </a:lnTo>
                  <a:lnTo>
                    <a:pt x="1621646" y="1521343"/>
                  </a:lnTo>
                  <a:lnTo>
                    <a:pt x="1624368" y="1525884"/>
                  </a:lnTo>
                  <a:lnTo>
                    <a:pt x="1626409" y="1530652"/>
                  </a:lnTo>
                  <a:lnTo>
                    <a:pt x="1628224" y="1535420"/>
                  </a:lnTo>
                  <a:lnTo>
                    <a:pt x="1630038" y="1540642"/>
                  </a:lnTo>
                  <a:lnTo>
                    <a:pt x="1631626" y="1545637"/>
                  </a:lnTo>
                  <a:lnTo>
                    <a:pt x="1632533" y="1550859"/>
                  </a:lnTo>
                  <a:lnTo>
                    <a:pt x="1633667" y="1556081"/>
                  </a:lnTo>
                  <a:lnTo>
                    <a:pt x="1634121" y="1561530"/>
                  </a:lnTo>
                  <a:lnTo>
                    <a:pt x="1634575" y="1566979"/>
                  </a:lnTo>
                  <a:lnTo>
                    <a:pt x="1634801" y="1572428"/>
                  </a:lnTo>
                  <a:lnTo>
                    <a:pt x="1634575" y="1578104"/>
                  </a:lnTo>
                  <a:lnTo>
                    <a:pt x="1634121" y="1583553"/>
                  </a:lnTo>
                  <a:lnTo>
                    <a:pt x="1633667" y="1588775"/>
                  </a:lnTo>
                  <a:lnTo>
                    <a:pt x="1632533" y="1594224"/>
                  </a:lnTo>
                  <a:lnTo>
                    <a:pt x="1631626" y="1599219"/>
                  </a:lnTo>
                  <a:lnTo>
                    <a:pt x="1630038" y="1604441"/>
                  </a:lnTo>
                  <a:lnTo>
                    <a:pt x="1628224" y="1609436"/>
                  </a:lnTo>
                  <a:lnTo>
                    <a:pt x="1626409" y="1614204"/>
                  </a:lnTo>
                  <a:lnTo>
                    <a:pt x="1624368" y="1618972"/>
                  </a:lnTo>
                  <a:lnTo>
                    <a:pt x="1621646" y="1623513"/>
                  </a:lnTo>
                  <a:lnTo>
                    <a:pt x="1619151" y="1628054"/>
                  </a:lnTo>
                  <a:lnTo>
                    <a:pt x="1616656" y="1632368"/>
                  </a:lnTo>
                  <a:lnTo>
                    <a:pt x="1613480" y="1636681"/>
                  </a:lnTo>
                  <a:lnTo>
                    <a:pt x="1610305" y="1640541"/>
                  </a:lnTo>
                  <a:lnTo>
                    <a:pt x="1607129" y="1644401"/>
                  </a:lnTo>
                  <a:lnTo>
                    <a:pt x="1603500" y="1648261"/>
                  </a:lnTo>
                  <a:lnTo>
                    <a:pt x="1599644" y="1651893"/>
                  </a:lnTo>
                  <a:lnTo>
                    <a:pt x="1595788" y="1655299"/>
                  </a:lnTo>
                  <a:lnTo>
                    <a:pt x="1591706" y="1658478"/>
                  </a:lnTo>
                  <a:lnTo>
                    <a:pt x="1587396" y="1661429"/>
                  </a:lnTo>
                  <a:lnTo>
                    <a:pt x="1583313" y="1664154"/>
                  </a:lnTo>
                  <a:lnTo>
                    <a:pt x="1578550" y="1666651"/>
                  </a:lnTo>
                  <a:lnTo>
                    <a:pt x="1574014" y="1669149"/>
                  </a:lnTo>
                  <a:lnTo>
                    <a:pt x="1569477" y="1671419"/>
                  </a:lnTo>
                  <a:lnTo>
                    <a:pt x="1564487" y="1673236"/>
                  </a:lnTo>
                  <a:lnTo>
                    <a:pt x="1559497" y="1674825"/>
                  </a:lnTo>
                  <a:lnTo>
                    <a:pt x="1554507" y="1676187"/>
                  </a:lnTo>
                  <a:lnTo>
                    <a:pt x="1549290" y="1677549"/>
                  </a:lnTo>
                  <a:lnTo>
                    <a:pt x="1543846" y="1678458"/>
                  </a:lnTo>
                  <a:lnTo>
                    <a:pt x="1538630" y="1679139"/>
                  </a:lnTo>
                  <a:lnTo>
                    <a:pt x="1532959" y="1679593"/>
                  </a:lnTo>
                  <a:lnTo>
                    <a:pt x="1527515" y="1679820"/>
                  </a:lnTo>
                  <a:lnTo>
                    <a:pt x="1331996" y="1679820"/>
                  </a:lnTo>
                  <a:lnTo>
                    <a:pt x="1169820" y="1679820"/>
                  </a:lnTo>
                  <a:lnTo>
                    <a:pt x="1169820" y="1730451"/>
                  </a:lnTo>
                  <a:lnTo>
                    <a:pt x="1527515" y="1730451"/>
                  </a:lnTo>
                  <a:lnTo>
                    <a:pt x="1537496" y="1730224"/>
                  </a:lnTo>
                  <a:lnTo>
                    <a:pt x="1547022" y="1729088"/>
                  </a:lnTo>
                  <a:lnTo>
                    <a:pt x="1556322" y="1727953"/>
                  </a:lnTo>
                  <a:lnTo>
                    <a:pt x="1565394" y="1725683"/>
                  </a:lnTo>
                  <a:lnTo>
                    <a:pt x="1574467" y="1723185"/>
                  </a:lnTo>
                  <a:lnTo>
                    <a:pt x="1583313" y="1720461"/>
                  </a:lnTo>
                  <a:lnTo>
                    <a:pt x="1591706" y="1716828"/>
                  </a:lnTo>
                  <a:lnTo>
                    <a:pt x="1600098" y="1712514"/>
                  </a:lnTo>
                  <a:lnTo>
                    <a:pt x="1608037" y="1708200"/>
                  </a:lnTo>
                  <a:lnTo>
                    <a:pt x="1615749" y="1703432"/>
                  </a:lnTo>
                  <a:lnTo>
                    <a:pt x="1623007" y="1697983"/>
                  </a:lnTo>
                  <a:lnTo>
                    <a:pt x="1630265" y="1692307"/>
                  </a:lnTo>
                  <a:lnTo>
                    <a:pt x="1637070" y="1685950"/>
                  </a:lnTo>
                  <a:lnTo>
                    <a:pt x="1643194" y="1679593"/>
                  </a:lnTo>
                  <a:lnTo>
                    <a:pt x="1649318" y="1672781"/>
                  </a:lnTo>
                  <a:lnTo>
                    <a:pt x="1654762" y="1665743"/>
                  </a:lnTo>
                  <a:lnTo>
                    <a:pt x="2174633" y="1612615"/>
                  </a:lnTo>
                  <a:lnTo>
                    <a:pt x="2179170" y="1612388"/>
                  </a:lnTo>
                  <a:lnTo>
                    <a:pt x="2183479" y="1612388"/>
                  </a:lnTo>
                  <a:lnTo>
                    <a:pt x="2188243" y="1612388"/>
                  </a:lnTo>
                  <a:lnTo>
                    <a:pt x="2192552" y="1613069"/>
                  </a:lnTo>
                  <a:lnTo>
                    <a:pt x="2197089" y="1613523"/>
                  </a:lnTo>
                  <a:lnTo>
                    <a:pt x="2201398" y="1614431"/>
                  </a:lnTo>
                  <a:lnTo>
                    <a:pt x="2205481" y="1615566"/>
                  </a:lnTo>
                  <a:lnTo>
                    <a:pt x="2209791" y="1616929"/>
                  </a:lnTo>
                  <a:lnTo>
                    <a:pt x="2214100" y="1618291"/>
                  </a:lnTo>
                  <a:lnTo>
                    <a:pt x="2218183" y="1620107"/>
                  </a:lnTo>
                  <a:lnTo>
                    <a:pt x="2222039" y="1622378"/>
                  </a:lnTo>
                  <a:lnTo>
                    <a:pt x="2225895" y="1624648"/>
                  </a:lnTo>
                  <a:lnTo>
                    <a:pt x="2229751" y="1626919"/>
                  </a:lnTo>
                  <a:lnTo>
                    <a:pt x="2233380" y="1629643"/>
                  </a:lnTo>
                  <a:lnTo>
                    <a:pt x="2237009" y="1632595"/>
                  </a:lnTo>
                  <a:lnTo>
                    <a:pt x="2240411" y="1635773"/>
                  </a:lnTo>
                  <a:lnTo>
                    <a:pt x="2243587" y="1638725"/>
                  </a:lnTo>
                  <a:lnTo>
                    <a:pt x="2246762" y="1642358"/>
                  </a:lnTo>
                  <a:lnTo>
                    <a:pt x="2249711" y="1645990"/>
                  </a:lnTo>
                  <a:lnTo>
                    <a:pt x="2252206" y="1649623"/>
                  </a:lnTo>
                  <a:lnTo>
                    <a:pt x="2254701" y="1653483"/>
                  </a:lnTo>
                  <a:lnTo>
                    <a:pt x="2257196" y="1657342"/>
                  </a:lnTo>
                  <a:lnTo>
                    <a:pt x="2259237" y="1661429"/>
                  </a:lnTo>
                  <a:lnTo>
                    <a:pt x="2261052" y="1665970"/>
                  </a:lnTo>
                  <a:lnTo>
                    <a:pt x="2262867" y="1670057"/>
                  </a:lnTo>
                  <a:lnTo>
                    <a:pt x="2264227" y="1674371"/>
                  </a:lnTo>
                  <a:lnTo>
                    <a:pt x="2265588" y="1679139"/>
                  </a:lnTo>
                  <a:lnTo>
                    <a:pt x="2266723" y="1683453"/>
                  </a:lnTo>
                  <a:lnTo>
                    <a:pt x="2267403" y="1687993"/>
                  </a:lnTo>
                  <a:lnTo>
                    <a:pt x="2267857" y="1692761"/>
                  </a:lnTo>
                  <a:lnTo>
                    <a:pt x="2268083" y="1697302"/>
                  </a:lnTo>
                  <a:lnTo>
                    <a:pt x="2268537" y="1702297"/>
                  </a:lnTo>
                  <a:lnTo>
                    <a:pt x="2268537" y="1712287"/>
                  </a:lnTo>
                  <a:lnTo>
                    <a:pt x="2268083" y="1717055"/>
                  </a:lnTo>
                  <a:lnTo>
                    <a:pt x="2267857" y="1721369"/>
                  </a:lnTo>
                  <a:lnTo>
                    <a:pt x="2267630" y="1726137"/>
                  </a:lnTo>
                  <a:lnTo>
                    <a:pt x="2266949" y="1730451"/>
                  </a:lnTo>
                  <a:lnTo>
                    <a:pt x="2266042" y="1734764"/>
                  </a:lnTo>
                  <a:lnTo>
                    <a:pt x="2265361" y="1739305"/>
                  </a:lnTo>
                  <a:lnTo>
                    <a:pt x="2264001" y="1743392"/>
                  </a:lnTo>
                  <a:lnTo>
                    <a:pt x="2262867" y="1747479"/>
                  </a:lnTo>
                  <a:lnTo>
                    <a:pt x="2261506" y="1751566"/>
                  </a:lnTo>
                  <a:lnTo>
                    <a:pt x="2259918" y="1755653"/>
                  </a:lnTo>
                  <a:lnTo>
                    <a:pt x="2258103" y="1759512"/>
                  </a:lnTo>
                  <a:lnTo>
                    <a:pt x="2256062" y="1763599"/>
                  </a:lnTo>
                  <a:lnTo>
                    <a:pt x="2254247" y="1767459"/>
                  </a:lnTo>
                  <a:lnTo>
                    <a:pt x="2251979" y="1770864"/>
                  </a:lnTo>
                  <a:lnTo>
                    <a:pt x="2249711" y="1774497"/>
                  </a:lnTo>
                  <a:lnTo>
                    <a:pt x="2247216" y="1778130"/>
                  </a:lnTo>
                  <a:lnTo>
                    <a:pt x="2244721" y="1781536"/>
                  </a:lnTo>
                  <a:lnTo>
                    <a:pt x="2241772" y="1784714"/>
                  </a:lnTo>
                  <a:lnTo>
                    <a:pt x="2239050" y="1788120"/>
                  </a:lnTo>
                  <a:lnTo>
                    <a:pt x="2236102" y="1791071"/>
                  </a:lnTo>
                  <a:lnTo>
                    <a:pt x="2233153" y="1794023"/>
                  </a:lnTo>
                  <a:lnTo>
                    <a:pt x="2229977" y="1796747"/>
                  </a:lnTo>
                  <a:lnTo>
                    <a:pt x="2226575" y="1799472"/>
                  </a:lnTo>
                  <a:lnTo>
                    <a:pt x="2223400" y="1801969"/>
                  </a:lnTo>
                  <a:lnTo>
                    <a:pt x="2219771" y="1804240"/>
                  </a:lnTo>
                  <a:lnTo>
                    <a:pt x="2216141" y="1806510"/>
                  </a:lnTo>
                  <a:lnTo>
                    <a:pt x="2212512" y="1808554"/>
                  </a:lnTo>
                  <a:lnTo>
                    <a:pt x="2208657" y="1810370"/>
                  </a:lnTo>
                  <a:lnTo>
                    <a:pt x="2204801" y="1812186"/>
                  </a:lnTo>
                  <a:lnTo>
                    <a:pt x="2200718" y="1813776"/>
                  </a:lnTo>
                  <a:lnTo>
                    <a:pt x="2196635" y="1815365"/>
                  </a:lnTo>
                  <a:lnTo>
                    <a:pt x="2192325" y="1816727"/>
                  </a:lnTo>
                  <a:lnTo>
                    <a:pt x="1439282" y="2028332"/>
                  </a:lnTo>
                  <a:lnTo>
                    <a:pt x="1418869" y="2033781"/>
                  </a:lnTo>
                  <a:lnTo>
                    <a:pt x="1398682" y="2039003"/>
                  </a:lnTo>
                  <a:lnTo>
                    <a:pt x="1378268" y="2043317"/>
                  </a:lnTo>
                  <a:lnTo>
                    <a:pt x="1357854" y="2047404"/>
                  </a:lnTo>
                  <a:lnTo>
                    <a:pt x="1337213" y="2051037"/>
                  </a:lnTo>
                  <a:lnTo>
                    <a:pt x="1316573" y="2054442"/>
                  </a:lnTo>
                  <a:lnTo>
                    <a:pt x="1295932" y="2056940"/>
                  </a:lnTo>
                  <a:lnTo>
                    <a:pt x="1275291" y="2059437"/>
                  </a:lnTo>
                  <a:lnTo>
                    <a:pt x="1254424" y="2061254"/>
                  </a:lnTo>
                  <a:lnTo>
                    <a:pt x="1233556" y="2062389"/>
                  </a:lnTo>
                  <a:lnTo>
                    <a:pt x="1212916" y="2063297"/>
                  </a:lnTo>
                  <a:lnTo>
                    <a:pt x="1192048" y="2063751"/>
                  </a:lnTo>
                  <a:lnTo>
                    <a:pt x="1171181" y="2063751"/>
                  </a:lnTo>
                  <a:lnTo>
                    <a:pt x="1150087" y="2063297"/>
                  </a:lnTo>
                  <a:lnTo>
                    <a:pt x="1129219" y="2062162"/>
                  </a:lnTo>
                  <a:lnTo>
                    <a:pt x="1108352" y="2060573"/>
                  </a:lnTo>
                  <a:lnTo>
                    <a:pt x="796701" y="2035598"/>
                  </a:lnTo>
                  <a:lnTo>
                    <a:pt x="792391" y="2035144"/>
                  </a:lnTo>
                  <a:lnTo>
                    <a:pt x="788081" y="2034463"/>
                  </a:lnTo>
                  <a:lnTo>
                    <a:pt x="783545" y="2033554"/>
                  </a:lnTo>
                  <a:lnTo>
                    <a:pt x="779462" y="2032419"/>
                  </a:lnTo>
                  <a:lnTo>
                    <a:pt x="779462" y="1468438"/>
                  </a:lnTo>
                  <a:lnTo>
                    <a:pt x="779462" y="1467534"/>
                  </a:lnTo>
                  <a:lnTo>
                    <a:pt x="779462" y="1465263"/>
                  </a:lnTo>
                  <a:close/>
                  <a:moveTo>
                    <a:pt x="0" y="1401763"/>
                  </a:moveTo>
                  <a:lnTo>
                    <a:pt x="695325" y="1401763"/>
                  </a:lnTo>
                  <a:lnTo>
                    <a:pt x="695325" y="1572487"/>
                  </a:lnTo>
                  <a:lnTo>
                    <a:pt x="695325" y="1927085"/>
                  </a:lnTo>
                  <a:lnTo>
                    <a:pt x="695325" y="2247901"/>
                  </a:lnTo>
                  <a:lnTo>
                    <a:pt x="0" y="2247901"/>
                  </a:lnTo>
                  <a:lnTo>
                    <a:pt x="0" y="1401763"/>
                  </a:lnTo>
                  <a:close/>
                  <a:moveTo>
                    <a:pt x="1870009" y="1163726"/>
                  </a:moveTo>
                  <a:lnTo>
                    <a:pt x="1870009" y="1180300"/>
                  </a:lnTo>
                  <a:lnTo>
                    <a:pt x="1861189" y="1180981"/>
                  </a:lnTo>
                  <a:lnTo>
                    <a:pt x="1853274" y="1182343"/>
                  </a:lnTo>
                  <a:lnTo>
                    <a:pt x="1845586" y="1183705"/>
                  </a:lnTo>
                  <a:lnTo>
                    <a:pt x="1838575" y="1185522"/>
                  </a:lnTo>
                  <a:lnTo>
                    <a:pt x="1832243" y="1188019"/>
                  </a:lnTo>
                  <a:lnTo>
                    <a:pt x="1826138" y="1190290"/>
                  </a:lnTo>
                  <a:lnTo>
                    <a:pt x="1820936" y="1193014"/>
                  </a:lnTo>
                  <a:lnTo>
                    <a:pt x="1816187" y="1196193"/>
                  </a:lnTo>
                  <a:lnTo>
                    <a:pt x="1811891" y="1199825"/>
                  </a:lnTo>
                  <a:lnTo>
                    <a:pt x="1810081" y="1201642"/>
                  </a:lnTo>
                  <a:lnTo>
                    <a:pt x="1808272" y="1203458"/>
                  </a:lnTo>
                  <a:lnTo>
                    <a:pt x="1806689" y="1205501"/>
                  </a:lnTo>
                  <a:lnTo>
                    <a:pt x="1805106" y="1207545"/>
                  </a:lnTo>
                  <a:lnTo>
                    <a:pt x="1803749" y="1209588"/>
                  </a:lnTo>
                  <a:lnTo>
                    <a:pt x="1802619" y="1211859"/>
                  </a:lnTo>
                  <a:lnTo>
                    <a:pt x="1801488" y="1214356"/>
                  </a:lnTo>
                  <a:lnTo>
                    <a:pt x="1800583" y="1216627"/>
                  </a:lnTo>
                  <a:lnTo>
                    <a:pt x="1799679" y="1219124"/>
                  </a:lnTo>
                  <a:lnTo>
                    <a:pt x="1799227" y="1221395"/>
                  </a:lnTo>
                  <a:lnTo>
                    <a:pt x="1798548" y="1226844"/>
                  </a:lnTo>
                  <a:lnTo>
                    <a:pt x="1798096" y="1232520"/>
                  </a:lnTo>
                  <a:lnTo>
                    <a:pt x="1798096" y="1236379"/>
                  </a:lnTo>
                  <a:lnTo>
                    <a:pt x="1798774" y="1240239"/>
                  </a:lnTo>
                  <a:lnTo>
                    <a:pt x="1799227" y="1243872"/>
                  </a:lnTo>
                  <a:lnTo>
                    <a:pt x="1800357" y="1247504"/>
                  </a:lnTo>
                  <a:lnTo>
                    <a:pt x="1801488" y="1251137"/>
                  </a:lnTo>
                  <a:lnTo>
                    <a:pt x="1802845" y="1254543"/>
                  </a:lnTo>
                  <a:lnTo>
                    <a:pt x="1804654" y="1257948"/>
                  </a:lnTo>
                  <a:lnTo>
                    <a:pt x="1806689" y="1261354"/>
                  </a:lnTo>
                  <a:lnTo>
                    <a:pt x="1808725" y="1264079"/>
                  </a:lnTo>
                  <a:lnTo>
                    <a:pt x="1810986" y="1267257"/>
                  </a:lnTo>
                  <a:lnTo>
                    <a:pt x="1813474" y="1269755"/>
                  </a:lnTo>
                  <a:lnTo>
                    <a:pt x="1815961" y="1272252"/>
                  </a:lnTo>
                  <a:lnTo>
                    <a:pt x="1818449" y="1274750"/>
                  </a:lnTo>
                  <a:lnTo>
                    <a:pt x="1821162" y="1277020"/>
                  </a:lnTo>
                  <a:lnTo>
                    <a:pt x="1823876" y="1278836"/>
                  </a:lnTo>
                  <a:lnTo>
                    <a:pt x="1826816" y="1280653"/>
                  </a:lnTo>
                  <a:lnTo>
                    <a:pt x="1834053" y="1284740"/>
                  </a:lnTo>
                  <a:lnTo>
                    <a:pt x="1843777" y="1289734"/>
                  </a:lnTo>
                  <a:lnTo>
                    <a:pt x="1855988" y="1295638"/>
                  </a:lnTo>
                  <a:lnTo>
                    <a:pt x="1870914" y="1302676"/>
                  </a:lnTo>
                  <a:lnTo>
                    <a:pt x="1875436" y="1304719"/>
                  </a:lnTo>
                  <a:lnTo>
                    <a:pt x="1879507" y="1306763"/>
                  </a:lnTo>
                  <a:lnTo>
                    <a:pt x="1883125" y="1309033"/>
                  </a:lnTo>
                  <a:lnTo>
                    <a:pt x="1886065" y="1311077"/>
                  </a:lnTo>
                  <a:lnTo>
                    <a:pt x="1889005" y="1312893"/>
                  </a:lnTo>
                  <a:lnTo>
                    <a:pt x="1891040" y="1314936"/>
                  </a:lnTo>
                  <a:lnTo>
                    <a:pt x="1892623" y="1316980"/>
                  </a:lnTo>
                  <a:lnTo>
                    <a:pt x="1893528" y="1318796"/>
                  </a:lnTo>
                  <a:lnTo>
                    <a:pt x="1894432" y="1320839"/>
                  </a:lnTo>
                  <a:lnTo>
                    <a:pt x="1895111" y="1323110"/>
                  </a:lnTo>
                  <a:lnTo>
                    <a:pt x="1895563" y="1325834"/>
                  </a:lnTo>
                  <a:lnTo>
                    <a:pt x="1896241" y="1328559"/>
                  </a:lnTo>
                  <a:lnTo>
                    <a:pt x="1896694" y="1335597"/>
                  </a:lnTo>
                  <a:lnTo>
                    <a:pt x="1896920" y="1343544"/>
                  </a:lnTo>
                  <a:lnTo>
                    <a:pt x="1896694" y="1346722"/>
                  </a:lnTo>
                  <a:lnTo>
                    <a:pt x="1896241" y="1349447"/>
                  </a:lnTo>
                  <a:lnTo>
                    <a:pt x="1894885" y="1352171"/>
                  </a:lnTo>
                  <a:lnTo>
                    <a:pt x="1893302" y="1353988"/>
                  </a:lnTo>
                  <a:lnTo>
                    <a:pt x="1892623" y="1354669"/>
                  </a:lnTo>
                  <a:lnTo>
                    <a:pt x="1891492" y="1355577"/>
                  </a:lnTo>
                  <a:lnTo>
                    <a:pt x="1889005" y="1356485"/>
                  </a:lnTo>
                  <a:lnTo>
                    <a:pt x="1886065" y="1357393"/>
                  </a:lnTo>
                  <a:lnTo>
                    <a:pt x="1882899" y="1357620"/>
                  </a:lnTo>
                  <a:lnTo>
                    <a:pt x="1880864" y="1357620"/>
                  </a:lnTo>
                  <a:lnTo>
                    <a:pt x="1879055" y="1357393"/>
                  </a:lnTo>
                  <a:lnTo>
                    <a:pt x="1877472" y="1356712"/>
                  </a:lnTo>
                  <a:lnTo>
                    <a:pt x="1875889" y="1356258"/>
                  </a:lnTo>
                  <a:lnTo>
                    <a:pt x="1874532" y="1355577"/>
                  </a:lnTo>
                  <a:lnTo>
                    <a:pt x="1873627" y="1354669"/>
                  </a:lnTo>
                  <a:lnTo>
                    <a:pt x="1872723" y="1353761"/>
                  </a:lnTo>
                  <a:lnTo>
                    <a:pt x="1872270" y="1352398"/>
                  </a:lnTo>
                  <a:lnTo>
                    <a:pt x="1871818" y="1350809"/>
                  </a:lnTo>
                  <a:lnTo>
                    <a:pt x="1871140" y="1348993"/>
                  </a:lnTo>
                  <a:lnTo>
                    <a:pt x="1870461" y="1343544"/>
                  </a:lnTo>
                  <a:lnTo>
                    <a:pt x="1870235" y="1336051"/>
                  </a:lnTo>
                  <a:lnTo>
                    <a:pt x="1870009" y="1326515"/>
                  </a:lnTo>
                  <a:lnTo>
                    <a:pt x="1870009" y="1314028"/>
                  </a:lnTo>
                  <a:lnTo>
                    <a:pt x="1799227" y="1314028"/>
                  </a:lnTo>
                  <a:lnTo>
                    <a:pt x="1799227" y="1324018"/>
                  </a:lnTo>
                  <a:lnTo>
                    <a:pt x="1799227" y="1328332"/>
                  </a:lnTo>
                  <a:lnTo>
                    <a:pt x="1799453" y="1332192"/>
                  </a:lnTo>
                  <a:lnTo>
                    <a:pt x="1799905" y="1336278"/>
                  </a:lnTo>
                  <a:lnTo>
                    <a:pt x="1800583" y="1339911"/>
                  </a:lnTo>
                  <a:lnTo>
                    <a:pt x="1801262" y="1343544"/>
                  </a:lnTo>
                  <a:lnTo>
                    <a:pt x="1802166" y="1346949"/>
                  </a:lnTo>
                  <a:lnTo>
                    <a:pt x="1803071" y="1350355"/>
                  </a:lnTo>
                  <a:lnTo>
                    <a:pt x="1804428" y="1353534"/>
                  </a:lnTo>
                  <a:lnTo>
                    <a:pt x="1806011" y="1356258"/>
                  </a:lnTo>
                  <a:lnTo>
                    <a:pt x="1807368" y="1359210"/>
                  </a:lnTo>
                  <a:lnTo>
                    <a:pt x="1809177" y="1361707"/>
                  </a:lnTo>
                  <a:lnTo>
                    <a:pt x="1810986" y="1364205"/>
                  </a:lnTo>
                  <a:lnTo>
                    <a:pt x="1813021" y="1366702"/>
                  </a:lnTo>
                  <a:lnTo>
                    <a:pt x="1815509" y="1368746"/>
                  </a:lnTo>
                  <a:lnTo>
                    <a:pt x="1817770" y="1370562"/>
                  </a:lnTo>
                  <a:lnTo>
                    <a:pt x="1820258" y="1372378"/>
                  </a:lnTo>
                  <a:lnTo>
                    <a:pt x="1825685" y="1375557"/>
                  </a:lnTo>
                  <a:lnTo>
                    <a:pt x="1831339" y="1378508"/>
                  </a:lnTo>
                  <a:lnTo>
                    <a:pt x="1837219" y="1381006"/>
                  </a:lnTo>
                  <a:lnTo>
                    <a:pt x="1843551" y="1383276"/>
                  </a:lnTo>
                  <a:lnTo>
                    <a:pt x="1849656" y="1385093"/>
                  </a:lnTo>
                  <a:lnTo>
                    <a:pt x="1856214" y="1386455"/>
                  </a:lnTo>
                  <a:lnTo>
                    <a:pt x="1862999" y="1387590"/>
                  </a:lnTo>
                  <a:lnTo>
                    <a:pt x="1870009" y="1388271"/>
                  </a:lnTo>
                  <a:lnTo>
                    <a:pt x="1870009" y="1408479"/>
                  </a:lnTo>
                  <a:lnTo>
                    <a:pt x="1902573" y="1408479"/>
                  </a:lnTo>
                  <a:lnTo>
                    <a:pt x="1902573" y="1388725"/>
                  </a:lnTo>
                  <a:lnTo>
                    <a:pt x="1911393" y="1387817"/>
                  </a:lnTo>
                  <a:lnTo>
                    <a:pt x="1919534" y="1386228"/>
                  </a:lnTo>
                  <a:lnTo>
                    <a:pt x="1927223" y="1384411"/>
                  </a:lnTo>
                  <a:lnTo>
                    <a:pt x="1934460" y="1382141"/>
                  </a:lnTo>
                  <a:lnTo>
                    <a:pt x="1941018" y="1379417"/>
                  </a:lnTo>
                  <a:lnTo>
                    <a:pt x="1947124" y="1376692"/>
                  </a:lnTo>
                  <a:lnTo>
                    <a:pt x="1952551" y="1373286"/>
                  </a:lnTo>
                  <a:lnTo>
                    <a:pt x="1954812" y="1371470"/>
                  </a:lnTo>
                  <a:lnTo>
                    <a:pt x="1957300" y="1369427"/>
                  </a:lnTo>
                  <a:lnTo>
                    <a:pt x="1959561" y="1367610"/>
                  </a:lnTo>
                  <a:lnTo>
                    <a:pt x="1961597" y="1365567"/>
                  </a:lnTo>
                  <a:lnTo>
                    <a:pt x="1963632" y="1363296"/>
                  </a:lnTo>
                  <a:lnTo>
                    <a:pt x="1965441" y="1360799"/>
                  </a:lnTo>
                  <a:lnTo>
                    <a:pt x="1967024" y="1358529"/>
                  </a:lnTo>
                  <a:lnTo>
                    <a:pt x="1968381" y="1356031"/>
                  </a:lnTo>
                  <a:lnTo>
                    <a:pt x="1969738" y="1353534"/>
                  </a:lnTo>
                  <a:lnTo>
                    <a:pt x="1971095" y="1350809"/>
                  </a:lnTo>
                  <a:lnTo>
                    <a:pt x="1971999" y="1348085"/>
                  </a:lnTo>
                  <a:lnTo>
                    <a:pt x="1972904" y="1345133"/>
                  </a:lnTo>
                  <a:lnTo>
                    <a:pt x="1973808" y="1342408"/>
                  </a:lnTo>
                  <a:lnTo>
                    <a:pt x="1974487" y="1339230"/>
                  </a:lnTo>
                  <a:lnTo>
                    <a:pt x="1975165" y="1333100"/>
                  </a:lnTo>
                  <a:lnTo>
                    <a:pt x="1975391" y="1326288"/>
                  </a:lnTo>
                  <a:lnTo>
                    <a:pt x="1975391" y="1321975"/>
                  </a:lnTo>
                  <a:lnTo>
                    <a:pt x="1975165" y="1318115"/>
                  </a:lnTo>
                  <a:lnTo>
                    <a:pt x="1974713" y="1314255"/>
                  </a:lnTo>
                  <a:lnTo>
                    <a:pt x="1973808" y="1310395"/>
                  </a:lnTo>
                  <a:lnTo>
                    <a:pt x="1972904" y="1306990"/>
                  </a:lnTo>
                  <a:lnTo>
                    <a:pt x="1971773" y="1303584"/>
                  </a:lnTo>
                  <a:lnTo>
                    <a:pt x="1970190" y="1300406"/>
                  </a:lnTo>
                  <a:lnTo>
                    <a:pt x="1968607" y="1297454"/>
                  </a:lnTo>
                  <a:lnTo>
                    <a:pt x="1967024" y="1294502"/>
                  </a:lnTo>
                  <a:lnTo>
                    <a:pt x="1965215" y="1292005"/>
                  </a:lnTo>
                  <a:lnTo>
                    <a:pt x="1963406" y="1289507"/>
                  </a:lnTo>
                  <a:lnTo>
                    <a:pt x="1961371" y="1287237"/>
                  </a:lnTo>
                  <a:lnTo>
                    <a:pt x="1959109" y="1284967"/>
                  </a:lnTo>
                  <a:lnTo>
                    <a:pt x="1956848" y="1282923"/>
                  </a:lnTo>
                  <a:lnTo>
                    <a:pt x="1954586" y="1281107"/>
                  </a:lnTo>
                  <a:lnTo>
                    <a:pt x="1952325" y="1279518"/>
                  </a:lnTo>
                  <a:lnTo>
                    <a:pt x="1945993" y="1275885"/>
                  </a:lnTo>
                  <a:lnTo>
                    <a:pt x="1938078" y="1271798"/>
                  </a:lnTo>
                  <a:lnTo>
                    <a:pt x="1927901" y="1267030"/>
                  </a:lnTo>
                  <a:lnTo>
                    <a:pt x="1915464" y="1261581"/>
                  </a:lnTo>
                  <a:lnTo>
                    <a:pt x="1900990" y="1254997"/>
                  </a:lnTo>
                  <a:lnTo>
                    <a:pt x="1889909" y="1249548"/>
                  </a:lnTo>
                  <a:lnTo>
                    <a:pt x="1881995" y="1245461"/>
                  </a:lnTo>
                  <a:lnTo>
                    <a:pt x="1879281" y="1243872"/>
                  </a:lnTo>
                  <a:lnTo>
                    <a:pt x="1877246" y="1242510"/>
                  </a:lnTo>
                  <a:lnTo>
                    <a:pt x="1875663" y="1241147"/>
                  </a:lnTo>
                  <a:lnTo>
                    <a:pt x="1874306" y="1239558"/>
                  </a:lnTo>
                  <a:lnTo>
                    <a:pt x="1872949" y="1237742"/>
                  </a:lnTo>
                  <a:lnTo>
                    <a:pt x="1872270" y="1235925"/>
                  </a:lnTo>
                  <a:lnTo>
                    <a:pt x="1871592" y="1233655"/>
                  </a:lnTo>
                  <a:lnTo>
                    <a:pt x="1870914" y="1231157"/>
                  </a:lnTo>
                  <a:lnTo>
                    <a:pt x="1870687" y="1228433"/>
                  </a:lnTo>
                  <a:lnTo>
                    <a:pt x="1870461" y="1225708"/>
                  </a:lnTo>
                  <a:lnTo>
                    <a:pt x="1870687" y="1222076"/>
                  </a:lnTo>
                  <a:lnTo>
                    <a:pt x="1871140" y="1219124"/>
                  </a:lnTo>
                  <a:lnTo>
                    <a:pt x="1872270" y="1216627"/>
                  </a:lnTo>
                  <a:lnTo>
                    <a:pt x="1873853" y="1214583"/>
                  </a:lnTo>
                  <a:lnTo>
                    <a:pt x="1874532" y="1213675"/>
                  </a:lnTo>
                  <a:lnTo>
                    <a:pt x="1875663" y="1212994"/>
                  </a:lnTo>
                  <a:lnTo>
                    <a:pt x="1877924" y="1211859"/>
                  </a:lnTo>
                  <a:lnTo>
                    <a:pt x="1880412" y="1211178"/>
                  </a:lnTo>
                  <a:lnTo>
                    <a:pt x="1883577" y="1210951"/>
                  </a:lnTo>
                  <a:lnTo>
                    <a:pt x="1887196" y="1211178"/>
                  </a:lnTo>
                  <a:lnTo>
                    <a:pt x="1888779" y="1211405"/>
                  </a:lnTo>
                  <a:lnTo>
                    <a:pt x="1889909" y="1211859"/>
                  </a:lnTo>
                  <a:lnTo>
                    <a:pt x="1891266" y="1212767"/>
                  </a:lnTo>
                  <a:lnTo>
                    <a:pt x="1892397" y="1213221"/>
                  </a:lnTo>
                  <a:lnTo>
                    <a:pt x="1893302" y="1214356"/>
                  </a:lnTo>
                  <a:lnTo>
                    <a:pt x="1894206" y="1215037"/>
                  </a:lnTo>
                  <a:lnTo>
                    <a:pt x="1894658" y="1216400"/>
                  </a:lnTo>
                  <a:lnTo>
                    <a:pt x="1895111" y="1217989"/>
                  </a:lnTo>
                  <a:lnTo>
                    <a:pt x="1896015" y="1221849"/>
                  </a:lnTo>
                  <a:lnTo>
                    <a:pt x="1896468" y="1226844"/>
                  </a:lnTo>
                  <a:lnTo>
                    <a:pt x="1896468" y="1233201"/>
                  </a:lnTo>
                  <a:lnTo>
                    <a:pt x="1896468" y="1241601"/>
                  </a:lnTo>
                  <a:lnTo>
                    <a:pt x="1967250" y="1241601"/>
                  </a:lnTo>
                  <a:lnTo>
                    <a:pt x="1967703" y="1235925"/>
                  </a:lnTo>
                  <a:lnTo>
                    <a:pt x="1967929" y="1231838"/>
                  </a:lnTo>
                  <a:lnTo>
                    <a:pt x="1967703" y="1226389"/>
                  </a:lnTo>
                  <a:lnTo>
                    <a:pt x="1967024" y="1220940"/>
                  </a:lnTo>
                  <a:lnTo>
                    <a:pt x="1965667" y="1216173"/>
                  </a:lnTo>
                  <a:lnTo>
                    <a:pt x="1963858" y="1211405"/>
                  </a:lnTo>
                  <a:lnTo>
                    <a:pt x="1961597" y="1207318"/>
                  </a:lnTo>
                  <a:lnTo>
                    <a:pt x="1958657" y="1203231"/>
                  </a:lnTo>
                  <a:lnTo>
                    <a:pt x="1955491" y="1199598"/>
                  </a:lnTo>
                  <a:lnTo>
                    <a:pt x="1951646" y="1196193"/>
                  </a:lnTo>
                  <a:lnTo>
                    <a:pt x="1947350" y="1193014"/>
                  </a:lnTo>
                  <a:lnTo>
                    <a:pt x="1942375" y="1190290"/>
                  </a:lnTo>
                  <a:lnTo>
                    <a:pt x="1937173" y="1187565"/>
                  </a:lnTo>
                  <a:lnTo>
                    <a:pt x="1931067" y="1185522"/>
                  </a:lnTo>
                  <a:lnTo>
                    <a:pt x="1924735" y="1183705"/>
                  </a:lnTo>
                  <a:lnTo>
                    <a:pt x="1917951" y="1182343"/>
                  </a:lnTo>
                  <a:lnTo>
                    <a:pt x="1910488" y="1180981"/>
                  </a:lnTo>
                  <a:lnTo>
                    <a:pt x="1902573" y="1180300"/>
                  </a:lnTo>
                  <a:lnTo>
                    <a:pt x="1902573" y="1163726"/>
                  </a:lnTo>
                  <a:lnTo>
                    <a:pt x="1870009" y="1163726"/>
                  </a:lnTo>
                  <a:close/>
                  <a:moveTo>
                    <a:pt x="1886970" y="1085850"/>
                  </a:moveTo>
                  <a:lnTo>
                    <a:pt x="1896920" y="1086304"/>
                  </a:lnTo>
                  <a:lnTo>
                    <a:pt x="1907322" y="1086985"/>
                  </a:lnTo>
                  <a:lnTo>
                    <a:pt x="1917047" y="1088347"/>
                  </a:lnTo>
                  <a:lnTo>
                    <a:pt x="1926997" y="1090164"/>
                  </a:lnTo>
                  <a:lnTo>
                    <a:pt x="1936495" y="1092434"/>
                  </a:lnTo>
                  <a:lnTo>
                    <a:pt x="1945993" y="1094931"/>
                  </a:lnTo>
                  <a:lnTo>
                    <a:pt x="1955265" y="1098110"/>
                  </a:lnTo>
                  <a:lnTo>
                    <a:pt x="1964310" y="1101743"/>
                  </a:lnTo>
                  <a:lnTo>
                    <a:pt x="1973130" y="1105830"/>
                  </a:lnTo>
                  <a:lnTo>
                    <a:pt x="1981723" y="1110143"/>
                  </a:lnTo>
                  <a:lnTo>
                    <a:pt x="1990091" y="1114911"/>
                  </a:lnTo>
                  <a:lnTo>
                    <a:pt x="1998232" y="1120133"/>
                  </a:lnTo>
                  <a:lnTo>
                    <a:pt x="2005921" y="1125809"/>
                  </a:lnTo>
                  <a:lnTo>
                    <a:pt x="2013383" y="1131712"/>
                  </a:lnTo>
                  <a:lnTo>
                    <a:pt x="2020620" y="1137843"/>
                  </a:lnTo>
                  <a:lnTo>
                    <a:pt x="2027630" y="1144654"/>
                  </a:lnTo>
                  <a:lnTo>
                    <a:pt x="2034415" y="1151465"/>
                  </a:lnTo>
                  <a:lnTo>
                    <a:pt x="2040520" y="1158731"/>
                  </a:lnTo>
                  <a:lnTo>
                    <a:pt x="2046400" y="1166223"/>
                  </a:lnTo>
                  <a:lnTo>
                    <a:pt x="2052054" y="1174170"/>
                  </a:lnTo>
                  <a:lnTo>
                    <a:pt x="2057255" y="1182343"/>
                  </a:lnTo>
                  <a:lnTo>
                    <a:pt x="2062004" y="1190744"/>
                  </a:lnTo>
                  <a:lnTo>
                    <a:pt x="2066527" y="1199371"/>
                  </a:lnTo>
                  <a:lnTo>
                    <a:pt x="2070371" y="1207999"/>
                  </a:lnTo>
                  <a:lnTo>
                    <a:pt x="2073989" y="1217081"/>
                  </a:lnTo>
                  <a:lnTo>
                    <a:pt x="2076929" y="1226389"/>
                  </a:lnTo>
                  <a:lnTo>
                    <a:pt x="2079869" y="1235925"/>
                  </a:lnTo>
                  <a:lnTo>
                    <a:pt x="2081904" y="1245688"/>
                  </a:lnTo>
                  <a:lnTo>
                    <a:pt x="2083714" y="1255678"/>
                  </a:lnTo>
                  <a:lnTo>
                    <a:pt x="2085070" y="1265668"/>
                  </a:lnTo>
                  <a:lnTo>
                    <a:pt x="2085749" y="1275658"/>
                  </a:lnTo>
                  <a:lnTo>
                    <a:pt x="2085975" y="1286102"/>
                  </a:lnTo>
                  <a:lnTo>
                    <a:pt x="2085749" y="1296319"/>
                  </a:lnTo>
                  <a:lnTo>
                    <a:pt x="2085070" y="1306536"/>
                  </a:lnTo>
                  <a:lnTo>
                    <a:pt x="2083714" y="1316526"/>
                  </a:lnTo>
                  <a:lnTo>
                    <a:pt x="2081904" y="1326288"/>
                  </a:lnTo>
                  <a:lnTo>
                    <a:pt x="2079869" y="1335824"/>
                  </a:lnTo>
                  <a:lnTo>
                    <a:pt x="2076929" y="1345360"/>
                  </a:lnTo>
                  <a:lnTo>
                    <a:pt x="2073989" y="1354669"/>
                  </a:lnTo>
                  <a:lnTo>
                    <a:pt x="2070371" y="1363751"/>
                  </a:lnTo>
                  <a:lnTo>
                    <a:pt x="2066527" y="1372832"/>
                  </a:lnTo>
                  <a:lnTo>
                    <a:pt x="2062004" y="1381233"/>
                  </a:lnTo>
                  <a:lnTo>
                    <a:pt x="2057255" y="1389633"/>
                  </a:lnTo>
                  <a:lnTo>
                    <a:pt x="2052054" y="1397807"/>
                  </a:lnTo>
                  <a:lnTo>
                    <a:pt x="2046400" y="1405527"/>
                  </a:lnTo>
                  <a:lnTo>
                    <a:pt x="2040520" y="1413019"/>
                  </a:lnTo>
                  <a:lnTo>
                    <a:pt x="2034415" y="1420285"/>
                  </a:lnTo>
                  <a:lnTo>
                    <a:pt x="2027630" y="1427323"/>
                  </a:lnTo>
                  <a:lnTo>
                    <a:pt x="2020620" y="1433907"/>
                  </a:lnTo>
                  <a:lnTo>
                    <a:pt x="2013383" y="1440265"/>
                  </a:lnTo>
                  <a:lnTo>
                    <a:pt x="2005921" y="1446168"/>
                  </a:lnTo>
                  <a:lnTo>
                    <a:pt x="1998232" y="1451844"/>
                  </a:lnTo>
                  <a:lnTo>
                    <a:pt x="1990091" y="1456839"/>
                  </a:lnTo>
                  <a:lnTo>
                    <a:pt x="1981723" y="1461834"/>
                  </a:lnTo>
                  <a:lnTo>
                    <a:pt x="1973130" y="1466147"/>
                  </a:lnTo>
                  <a:lnTo>
                    <a:pt x="1964310" y="1470007"/>
                  </a:lnTo>
                  <a:lnTo>
                    <a:pt x="1955265" y="1473640"/>
                  </a:lnTo>
                  <a:lnTo>
                    <a:pt x="1945993" y="1476819"/>
                  </a:lnTo>
                  <a:lnTo>
                    <a:pt x="1936495" y="1479770"/>
                  </a:lnTo>
                  <a:lnTo>
                    <a:pt x="1926997" y="1481813"/>
                  </a:lnTo>
                  <a:lnTo>
                    <a:pt x="1917047" y="1483630"/>
                  </a:lnTo>
                  <a:lnTo>
                    <a:pt x="1907322" y="1484765"/>
                  </a:lnTo>
                  <a:lnTo>
                    <a:pt x="1896920" y="1485673"/>
                  </a:lnTo>
                  <a:lnTo>
                    <a:pt x="1886970" y="1485900"/>
                  </a:lnTo>
                  <a:lnTo>
                    <a:pt x="1876567" y="1485673"/>
                  </a:lnTo>
                  <a:lnTo>
                    <a:pt x="1866391" y="1484765"/>
                  </a:lnTo>
                  <a:lnTo>
                    <a:pt x="1856667" y="1483630"/>
                  </a:lnTo>
                  <a:lnTo>
                    <a:pt x="1846490" y="1481813"/>
                  </a:lnTo>
                  <a:lnTo>
                    <a:pt x="1836992" y="1479770"/>
                  </a:lnTo>
                  <a:lnTo>
                    <a:pt x="1827494" y="1476819"/>
                  </a:lnTo>
                  <a:lnTo>
                    <a:pt x="1818223" y="1473640"/>
                  </a:lnTo>
                  <a:lnTo>
                    <a:pt x="1809177" y="1470007"/>
                  </a:lnTo>
                  <a:lnTo>
                    <a:pt x="1800583" y="1466147"/>
                  </a:lnTo>
                  <a:lnTo>
                    <a:pt x="1791764" y="1461834"/>
                  </a:lnTo>
                  <a:lnTo>
                    <a:pt x="1783623" y="1456839"/>
                  </a:lnTo>
                  <a:lnTo>
                    <a:pt x="1775256" y="1451844"/>
                  </a:lnTo>
                  <a:lnTo>
                    <a:pt x="1767567" y="1446168"/>
                  </a:lnTo>
                  <a:lnTo>
                    <a:pt x="1760104" y="1440265"/>
                  </a:lnTo>
                  <a:lnTo>
                    <a:pt x="1752867" y="1433907"/>
                  </a:lnTo>
                  <a:lnTo>
                    <a:pt x="1746083" y="1427323"/>
                  </a:lnTo>
                  <a:lnTo>
                    <a:pt x="1739299" y="1420285"/>
                  </a:lnTo>
                  <a:lnTo>
                    <a:pt x="1733193" y="1413019"/>
                  </a:lnTo>
                  <a:lnTo>
                    <a:pt x="1727313" y="1405527"/>
                  </a:lnTo>
                  <a:lnTo>
                    <a:pt x="1721660" y="1397807"/>
                  </a:lnTo>
                  <a:lnTo>
                    <a:pt x="1716458" y="1389633"/>
                  </a:lnTo>
                  <a:lnTo>
                    <a:pt x="1711483" y="1381233"/>
                  </a:lnTo>
                  <a:lnTo>
                    <a:pt x="1707187" y="1372832"/>
                  </a:lnTo>
                  <a:lnTo>
                    <a:pt x="1703342" y="1363751"/>
                  </a:lnTo>
                  <a:lnTo>
                    <a:pt x="1699724" y="1354669"/>
                  </a:lnTo>
                  <a:lnTo>
                    <a:pt x="1696558" y="1345360"/>
                  </a:lnTo>
                  <a:lnTo>
                    <a:pt x="1693844" y="1335824"/>
                  </a:lnTo>
                  <a:lnTo>
                    <a:pt x="1691809" y="1326288"/>
                  </a:lnTo>
                  <a:lnTo>
                    <a:pt x="1690000" y="1316526"/>
                  </a:lnTo>
                  <a:lnTo>
                    <a:pt x="1688643" y="1306536"/>
                  </a:lnTo>
                  <a:lnTo>
                    <a:pt x="1687965" y="1296319"/>
                  </a:lnTo>
                  <a:lnTo>
                    <a:pt x="1687512" y="1286102"/>
                  </a:lnTo>
                  <a:lnTo>
                    <a:pt x="1687965" y="1275658"/>
                  </a:lnTo>
                  <a:lnTo>
                    <a:pt x="1688643" y="1265668"/>
                  </a:lnTo>
                  <a:lnTo>
                    <a:pt x="1690000" y="1255678"/>
                  </a:lnTo>
                  <a:lnTo>
                    <a:pt x="1691809" y="1245688"/>
                  </a:lnTo>
                  <a:lnTo>
                    <a:pt x="1693844" y="1235925"/>
                  </a:lnTo>
                  <a:lnTo>
                    <a:pt x="1696558" y="1226389"/>
                  </a:lnTo>
                  <a:lnTo>
                    <a:pt x="1699724" y="1217081"/>
                  </a:lnTo>
                  <a:lnTo>
                    <a:pt x="1703342" y="1207999"/>
                  </a:lnTo>
                  <a:lnTo>
                    <a:pt x="1707187" y="1199371"/>
                  </a:lnTo>
                  <a:lnTo>
                    <a:pt x="1711483" y="1190744"/>
                  </a:lnTo>
                  <a:lnTo>
                    <a:pt x="1716458" y="1182343"/>
                  </a:lnTo>
                  <a:lnTo>
                    <a:pt x="1721660" y="1174170"/>
                  </a:lnTo>
                  <a:lnTo>
                    <a:pt x="1727313" y="1166223"/>
                  </a:lnTo>
                  <a:lnTo>
                    <a:pt x="1733193" y="1158731"/>
                  </a:lnTo>
                  <a:lnTo>
                    <a:pt x="1739299" y="1151465"/>
                  </a:lnTo>
                  <a:lnTo>
                    <a:pt x="1746083" y="1144654"/>
                  </a:lnTo>
                  <a:lnTo>
                    <a:pt x="1752867" y="1137843"/>
                  </a:lnTo>
                  <a:lnTo>
                    <a:pt x="1760104" y="1131712"/>
                  </a:lnTo>
                  <a:lnTo>
                    <a:pt x="1767567" y="1125809"/>
                  </a:lnTo>
                  <a:lnTo>
                    <a:pt x="1775256" y="1120133"/>
                  </a:lnTo>
                  <a:lnTo>
                    <a:pt x="1783623" y="1114911"/>
                  </a:lnTo>
                  <a:lnTo>
                    <a:pt x="1791764" y="1110143"/>
                  </a:lnTo>
                  <a:lnTo>
                    <a:pt x="1800583" y="1105830"/>
                  </a:lnTo>
                  <a:lnTo>
                    <a:pt x="1809177" y="1101743"/>
                  </a:lnTo>
                  <a:lnTo>
                    <a:pt x="1818223" y="1098110"/>
                  </a:lnTo>
                  <a:lnTo>
                    <a:pt x="1827494" y="1094931"/>
                  </a:lnTo>
                  <a:lnTo>
                    <a:pt x="1836992" y="1092434"/>
                  </a:lnTo>
                  <a:lnTo>
                    <a:pt x="1846490" y="1090164"/>
                  </a:lnTo>
                  <a:lnTo>
                    <a:pt x="1856667" y="1088347"/>
                  </a:lnTo>
                  <a:lnTo>
                    <a:pt x="1866391" y="1086985"/>
                  </a:lnTo>
                  <a:lnTo>
                    <a:pt x="1876567" y="1086304"/>
                  </a:lnTo>
                  <a:lnTo>
                    <a:pt x="1886970" y="1085850"/>
                  </a:lnTo>
                  <a:close/>
                  <a:moveTo>
                    <a:pt x="1297791" y="741362"/>
                  </a:moveTo>
                  <a:lnTo>
                    <a:pt x="1297791" y="765402"/>
                  </a:lnTo>
                  <a:lnTo>
                    <a:pt x="1285096" y="766762"/>
                  </a:lnTo>
                  <a:lnTo>
                    <a:pt x="1273308" y="768577"/>
                  </a:lnTo>
                  <a:lnTo>
                    <a:pt x="1262200" y="770844"/>
                  </a:lnTo>
                  <a:lnTo>
                    <a:pt x="1256986" y="771978"/>
                  </a:lnTo>
                  <a:lnTo>
                    <a:pt x="1251772" y="773566"/>
                  </a:lnTo>
                  <a:lnTo>
                    <a:pt x="1247238" y="775153"/>
                  </a:lnTo>
                  <a:lnTo>
                    <a:pt x="1242477" y="776741"/>
                  </a:lnTo>
                  <a:lnTo>
                    <a:pt x="1238170" y="778555"/>
                  </a:lnTo>
                  <a:lnTo>
                    <a:pt x="1233862" y="780369"/>
                  </a:lnTo>
                  <a:lnTo>
                    <a:pt x="1230009" y="782410"/>
                  </a:lnTo>
                  <a:lnTo>
                    <a:pt x="1226155" y="784452"/>
                  </a:lnTo>
                  <a:lnTo>
                    <a:pt x="1222528" y="786493"/>
                  </a:lnTo>
                  <a:lnTo>
                    <a:pt x="1219127" y="788760"/>
                  </a:lnTo>
                  <a:lnTo>
                    <a:pt x="1215953" y="791482"/>
                  </a:lnTo>
                  <a:lnTo>
                    <a:pt x="1213006" y="793977"/>
                  </a:lnTo>
                  <a:lnTo>
                    <a:pt x="1210286" y="796698"/>
                  </a:lnTo>
                  <a:lnTo>
                    <a:pt x="1207792" y="799419"/>
                  </a:lnTo>
                  <a:lnTo>
                    <a:pt x="1205525" y="802368"/>
                  </a:lnTo>
                  <a:lnTo>
                    <a:pt x="1203032" y="805316"/>
                  </a:lnTo>
                  <a:lnTo>
                    <a:pt x="1201218" y="808491"/>
                  </a:lnTo>
                  <a:lnTo>
                    <a:pt x="1199631" y="811893"/>
                  </a:lnTo>
                  <a:lnTo>
                    <a:pt x="1198044" y="815068"/>
                  </a:lnTo>
                  <a:lnTo>
                    <a:pt x="1196684" y="818469"/>
                  </a:lnTo>
                  <a:lnTo>
                    <a:pt x="1195551" y="822098"/>
                  </a:lnTo>
                  <a:lnTo>
                    <a:pt x="1194644" y="825727"/>
                  </a:lnTo>
                  <a:lnTo>
                    <a:pt x="1193737" y="829582"/>
                  </a:lnTo>
                  <a:lnTo>
                    <a:pt x="1193284" y="833437"/>
                  </a:lnTo>
                  <a:lnTo>
                    <a:pt x="1193057" y="837519"/>
                  </a:lnTo>
                  <a:lnTo>
                    <a:pt x="1193057" y="841828"/>
                  </a:lnTo>
                  <a:lnTo>
                    <a:pt x="1193284" y="847498"/>
                  </a:lnTo>
                  <a:lnTo>
                    <a:pt x="1193737" y="853168"/>
                  </a:lnTo>
                  <a:lnTo>
                    <a:pt x="1194871" y="858384"/>
                  </a:lnTo>
                  <a:lnTo>
                    <a:pt x="1196231" y="863600"/>
                  </a:lnTo>
                  <a:lnTo>
                    <a:pt x="1198044" y="868816"/>
                  </a:lnTo>
                  <a:lnTo>
                    <a:pt x="1200085" y="873805"/>
                  </a:lnTo>
                  <a:lnTo>
                    <a:pt x="1202578" y="878568"/>
                  </a:lnTo>
                  <a:lnTo>
                    <a:pt x="1205525" y="883330"/>
                  </a:lnTo>
                  <a:lnTo>
                    <a:pt x="1208472" y="887639"/>
                  </a:lnTo>
                  <a:lnTo>
                    <a:pt x="1211873" y="891721"/>
                  </a:lnTo>
                  <a:lnTo>
                    <a:pt x="1215273" y="895803"/>
                  </a:lnTo>
                  <a:lnTo>
                    <a:pt x="1218900" y="899432"/>
                  </a:lnTo>
                  <a:lnTo>
                    <a:pt x="1222754" y="902834"/>
                  </a:lnTo>
                  <a:lnTo>
                    <a:pt x="1226608" y="906235"/>
                  </a:lnTo>
                  <a:lnTo>
                    <a:pt x="1230689" y="908957"/>
                  </a:lnTo>
                  <a:lnTo>
                    <a:pt x="1234769" y="911678"/>
                  </a:lnTo>
                  <a:lnTo>
                    <a:pt x="1245197" y="917575"/>
                  </a:lnTo>
                  <a:lnTo>
                    <a:pt x="1259253" y="924832"/>
                  </a:lnTo>
                  <a:lnTo>
                    <a:pt x="1277388" y="933223"/>
                  </a:lnTo>
                  <a:lnTo>
                    <a:pt x="1299151" y="943428"/>
                  </a:lnTo>
                  <a:lnTo>
                    <a:pt x="1305725" y="946377"/>
                  </a:lnTo>
                  <a:lnTo>
                    <a:pt x="1311620" y="949552"/>
                  </a:lnTo>
                  <a:lnTo>
                    <a:pt x="1317060" y="952500"/>
                  </a:lnTo>
                  <a:lnTo>
                    <a:pt x="1321368" y="955675"/>
                  </a:lnTo>
                  <a:lnTo>
                    <a:pt x="1325448" y="958623"/>
                  </a:lnTo>
                  <a:lnTo>
                    <a:pt x="1328395" y="961344"/>
                  </a:lnTo>
                  <a:lnTo>
                    <a:pt x="1330662" y="964293"/>
                  </a:lnTo>
                  <a:lnTo>
                    <a:pt x="1332249" y="967014"/>
                  </a:lnTo>
                  <a:lnTo>
                    <a:pt x="1333383" y="969962"/>
                  </a:lnTo>
                  <a:lnTo>
                    <a:pt x="1334289" y="973137"/>
                  </a:lnTo>
                  <a:lnTo>
                    <a:pt x="1335196" y="976993"/>
                  </a:lnTo>
                  <a:lnTo>
                    <a:pt x="1335876" y="981528"/>
                  </a:lnTo>
                  <a:lnTo>
                    <a:pt x="1336330" y="986064"/>
                  </a:lnTo>
                  <a:lnTo>
                    <a:pt x="1337010" y="991280"/>
                  </a:lnTo>
                  <a:lnTo>
                    <a:pt x="1337010" y="996950"/>
                  </a:lnTo>
                  <a:lnTo>
                    <a:pt x="1337236" y="1002846"/>
                  </a:lnTo>
                  <a:lnTo>
                    <a:pt x="1337010" y="1005568"/>
                  </a:lnTo>
                  <a:lnTo>
                    <a:pt x="1337010" y="1007835"/>
                  </a:lnTo>
                  <a:lnTo>
                    <a:pt x="1336330" y="1009877"/>
                  </a:lnTo>
                  <a:lnTo>
                    <a:pt x="1335876" y="1011918"/>
                  </a:lnTo>
                  <a:lnTo>
                    <a:pt x="1335196" y="1013732"/>
                  </a:lnTo>
                  <a:lnTo>
                    <a:pt x="1334289" y="1015319"/>
                  </a:lnTo>
                  <a:lnTo>
                    <a:pt x="1333383" y="1016907"/>
                  </a:lnTo>
                  <a:lnTo>
                    <a:pt x="1332022" y="1018041"/>
                  </a:lnTo>
                  <a:lnTo>
                    <a:pt x="1330662" y="1019402"/>
                  </a:lnTo>
                  <a:lnTo>
                    <a:pt x="1329302" y="1020535"/>
                  </a:lnTo>
                  <a:lnTo>
                    <a:pt x="1327488" y="1021216"/>
                  </a:lnTo>
                  <a:lnTo>
                    <a:pt x="1325675" y="1021896"/>
                  </a:lnTo>
                  <a:lnTo>
                    <a:pt x="1323635" y="1022577"/>
                  </a:lnTo>
                  <a:lnTo>
                    <a:pt x="1321141" y="1023030"/>
                  </a:lnTo>
                  <a:lnTo>
                    <a:pt x="1318874" y="1023257"/>
                  </a:lnTo>
                  <a:lnTo>
                    <a:pt x="1316380" y="1023257"/>
                  </a:lnTo>
                  <a:lnTo>
                    <a:pt x="1313433" y="1023030"/>
                  </a:lnTo>
                  <a:lnTo>
                    <a:pt x="1310940" y="1022803"/>
                  </a:lnTo>
                  <a:lnTo>
                    <a:pt x="1308673" y="1022123"/>
                  </a:lnTo>
                  <a:lnTo>
                    <a:pt x="1306406" y="1021443"/>
                  </a:lnTo>
                  <a:lnTo>
                    <a:pt x="1304819" y="1020535"/>
                  </a:lnTo>
                  <a:lnTo>
                    <a:pt x="1303232" y="1019175"/>
                  </a:lnTo>
                  <a:lnTo>
                    <a:pt x="1301872" y="1017587"/>
                  </a:lnTo>
                  <a:lnTo>
                    <a:pt x="1301192" y="1015773"/>
                  </a:lnTo>
                  <a:lnTo>
                    <a:pt x="1300285" y="1013732"/>
                  </a:lnTo>
                  <a:lnTo>
                    <a:pt x="1299605" y="1010784"/>
                  </a:lnTo>
                  <a:lnTo>
                    <a:pt x="1299151" y="1007382"/>
                  </a:lnTo>
                  <a:lnTo>
                    <a:pt x="1298471" y="1002846"/>
                  </a:lnTo>
                  <a:lnTo>
                    <a:pt x="1298018" y="991960"/>
                  </a:lnTo>
                  <a:lnTo>
                    <a:pt x="1297791" y="978353"/>
                  </a:lnTo>
                  <a:lnTo>
                    <a:pt x="1297791" y="959984"/>
                  </a:lnTo>
                  <a:lnTo>
                    <a:pt x="1194644" y="959984"/>
                  </a:lnTo>
                  <a:lnTo>
                    <a:pt x="1194644" y="974725"/>
                  </a:lnTo>
                  <a:lnTo>
                    <a:pt x="1194644" y="980621"/>
                  </a:lnTo>
                  <a:lnTo>
                    <a:pt x="1195097" y="986744"/>
                  </a:lnTo>
                  <a:lnTo>
                    <a:pt x="1195551" y="992414"/>
                  </a:lnTo>
                  <a:lnTo>
                    <a:pt x="1196457" y="997630"/>
                  </a:lnTo>
                  <a:lnTo>
                    <a:pt x="1197364" y="1002846"/>
                  </a:lnTo>
                  <a:lnTo>
                    <a:pt x="1198951" y="1008062"/>
                  </a:lnTo>
                  <a:lnTo>
                    <a:pt x="1200538" y="1012598"/>
                  </a:lnTo>
                  <a:lnTo>
                    <a:pt x="1202352" y="1017360"/>
                  </a:lnTo>
                  <a:lnTo>
                    <a:pt x="1204392" y="1021443"/>
                  </a:lnTo>
                  <a:lnTo>
                    <a:pt x="1206659" y="1025525"/>
                  </a:lnTo>
                  <a:lnTo>
                    <a:pt x="1209152" y="1029380"/>
                  </a:lnTo>
                  <a:lnTo>
                    <a:pt x="1211873" y="1032782"/>
                  </a:lnTo>
                  <a:lnTo>
                    <a:pt x="1215047" y="1036184"/>
                  </a:lnTo>
                  <a:lnTo>
                    <a:pt x="1218447" y="1039359"/>
                  </a:lnTo>
                  <a:lnTo>
                    <a:pt x="1221621" y="1042080"/>
                  </a:lnTo>
                  <a:lnTo>
                    <a:pt x="1225475" y="1045028"/>
                  </a:lnTo>
                  <a:lnTo>
                    <a:pt x="1229329" y="1047296"/>
                  </a:lnTo>
                  <a:lnTo>
                    <a:pt x="1233182" y="1049564"/>
                  </a:lnTo>
                  <a:lnTo>
                    <a:pt x="1237490" y="1051832"/>
                  </a:lnTo>
                  <a:lnTo>
                    <a:pt x="1241570" y="1053646"/>
                  </a:lnTo>
                  <a:lnTo>
                    <a:pt x="1245877" y="1055687"/>
                  </a:lnTo>
                  <a:lnTo>
                    <a:pt x="1249958" y="1057502"/>
                  </a:lnTo>
                  <a:lnTo>
                    <a:pt x="1259026" y="1060677"/>
                  </a:lnTo>
                  <a:lnTo>
                    <a:pt x="1268094" y="1063171"/>
                  </a:lnTo>
                  <a:lnTo>
                    <a:pt x="1277615" y="1065212"/>
                  </a:lnTo>
                  <a:lnTo>
                    <a:pt x="1287590" y="1066800"/>
                  </a:lnTo>
                  <a:lnTo>
                    <a:pt x="1297791" y="1067934"/>
                  </a:lnTo>
                  <a:lnTo>
                    <a:pt x="1297791" y="1096962"/>
                  </a:lnTo>
                  <a:lnTo>
                    <a:pt x="1345171" y="1096962"/>
                  </a:lnTo>
                  <a:lnTo>
                    <a:pt x="1345171" y="1068841"/>
                  </a:lnTo>
                  <a:lnTo>
                    <a:pt x="1351972" y="1068160"/>
                  </a:lnTo>
                  <a:lnTo>
                    <a:pt x="1358093" y="1067253"/>
                  </a:lnTo>
                  <a:lnTo>
                    <a:pt x="1364213" y="1066346"/>
                  </a:lnTo>
                  <a:lnTo>
                    <a:pt x="1370108" y="1064985"/>
                  </a:lnTo>
                  <a:lnTo>
                    <a:pt x="1375775" y="1063852"/>
                  </a:lnTo>
                  <a:lnTo>
                    <a:pt x="1381442" y="1062491"/>
                  </a:lnTo>
                  <a:lnTo>
                    <a:pt x="1386656" y="1060903"/>
                  </a:lnTo>
                  <a:lnTo>
                    <a:pt x="1391870" y="1059089"/>
                  </a:lnTo>
                  <a:lnTo>
                    <a:pt x="1396858" y="1057275"/>
                  </a:lnTo>
                  <a:lnTo>
                    <a:pt x="1401392" y="1055234"/>
                  </a:lnTo>
                  <a:lnTo>
                    <a:pt x="1405699" y="1053193"/>
                  </a:lnTo>
                  <a:lnTo>
                    <a:pt x="1410233" y="1050925"/>
                  </a:lnTo>
                  <a:lnTo>
                    <a:pt x="1414087" y="1048430"/>
                  </a:lnTo>
                  <a:lnTo>
                    <a:pt x="1417941" y="1045935"/>
                  </a:lnTo>
                  <a:lnTo>
                    <a:pt x="1421568" y="1043441"/>
                  </a:lnTo>
                  <a:lnTo>
                    <a:pt x="1425195" y="1040493"/>
                  </a:lnTo>
                  <a:lnTo>
                    <a:pt x="1428142" y="1037771"/>
                  </a:lnTo>
                  <a:lnTo>
                    <a:pt x="1431316" y="1034596"/>
                  </a:lnTo>
                  <a:lnTo>
                    <a:pt x="1434036" y="1031421"/>
                  </a:lnTo>
                  <a:lnTo>
                    <a:pt x="1436756" y="1028246"/>
                  </a:lnTo>
                  <a:lnTo>
                    <a:pt x="1439023" y="1024844"/>
                  </a:lnTo>
                  <a:lnTo>
                    <a:pt x="1441290" y="1021216"/>
                  </a:lnTo>
                  <a:lnTo>
                    <a:pt x="1443104" y="1017360"/>
                  </a:lnTo>
                  <a:lnTo>
                    <a:pt x="1444918" y="1013505"/>
                  </a:lnTo>
                  <a:lnTo>
                    <a:pt x="1446504" y="1009650"/>
                  </a:lnTo>
                  <a:lnTo>
                    <a:pt x="1447865" y="1005568"/>
                  </a:lnTo>
                  <a:lnTo>
                    <a:pt x="1448998" y="1001032"/>
                  </a:lnTo>
                  <a:lnTo>
                    <a:pt x="1449905" y="996723"/>
                  </a:lnTo>
                  <a:lnTo>
                    <a:pt x="1450585" y="992414"/>
                  </a:lnTo>
                  <a:lnTo>
                    <a:pt x="1451265" y="987425"/>
                  </a:lnTo>
                  <a:lnTo>
                    <a:pt x="1451492" y="982889"/>
                  </a:lnTo>
                  <a:lnTo>
                    <a:pt x="1451719" y="977900"/>
                  </a:lnTo>
                  <a:lnTo>
                    <a:pt x="1451492" y="971777"/>
                  </a:lnTo>
                  <a:lnTo>
                    <a:pt x="1450812" y="965653"/>
                  </a:lnTo>
                  <a:lnTo>
                    <a:pt x="1450132" y="959984"/>
                  </a:lnTo>
                  <a:lnTo>
                    <a:pt x="1448998" y="954994"/>
                  </a:lnTo>
                  <a:lnTo>
                    <a:pt x="1447865" y="949778"/>
                  </a:lnTo>
                  <a:lnTo>
                    <a:pt x="1446051" y="944789"/>
                  </a:lnTo>
                  <a:lnTo>
                    <a:pt x="1444237" y="940253"/>
                  </a:lnTo>
                  <a:lnTo>
                    <a:pt x="1441971" y="935944"/>
                  </a:lnTo>
                  <a:lnTo>
                    <a:pt x="1439250" y="931862"/>
                  </a:lnTo>
                  <a:lnTo>
                    <a:pt x="1436756" y="928007"/>
                  </a:lnTo>
                  <a:lnTo>
                    <a:pt x="1433809" y="924605"/>
                  </a:lnTo>
                  <a:lnTo>
                    <a:pt x="1430862" y="921203"/>
                  </a:lnTo>
                  <a:lnTo>
                    <a:pt x="1427689" y="918028"/>
                  </a:lnTo>
                  <a:lnTo>
                    <a:pt x="1424515" y="914853"/>
                  </a:lnTo>
                  <a:lnTo>
                    <a:pt x="1421341" y="912359"/>
                  </a:lnTo>
                  <a:lnTo>
                    <a:pt x="1417714" y="910091"/>
                  </a:lnTo>
                  <a:lnTo>
                    <a:pt x="1413860" y="907369"/>
                  </a:lnTo>
                  <a:lnTo>
                    <a:pt x="1408873" y="904875"/>
                  </a:lnTo>
                  <a:lnTo>
                    <a:pt x="1397084" y="898752"/>
                  </a:lnTo>
                  <a:lnTo>
                    <a:pt x="1382122" y="891721"/>
                  </a:lnTo>
                  <a:lnTo>
                    <a:pt x="1363987" y="883557"/>
                  </a:lnTo>
                  <a:lnTo>
                    <a:pt x="1343131" y="874259"/>
                  </a:lnTo>
                  <a:lnTo>
                    <a:pt x="1326808" y="866548"/>
                  </a:lnTo>
                  <a:lnTo>
                    <a:pt x="1320461" y="863373"/>
                  </a:lnTo>
                  <a:lnTo>
                    <a:pt x="1315247" y="860652"/>
                  </a:lnTo>
                  <a:lnTo>
                    <a:pt x="1311166" y="857930"/>
                  </a:lnTo>
                  <a:lnTo>
                    <a:pt x="1308219" y="856116"/>
                  </a:lnTo>
                  <a:lnTo>
                    <a:pt x="1305952" y="854075"/>
                  </a:lnTo>
                  <a:lnTo>
                    <a:pt x="1303912" y="852034"/>
                  </a:lnTo>
                  <a:lnTo>
                    <a:pt x="1302325" y="849539"/>
                  </a:lnTo>
                  <a:lnTo>
                    <a:pt x="1301192" y="846364"/>
                  </a:lnTo>
                  <a:lnTo>
                    <a:pt x="1299831" y="843189"/>
                  </a:lnTo>
                  <a:lnTo>
                    <a:pt x="1299151" y="839560"/>
                  </a:lnTo>
                  <a:lnTo>
                    <a:pt x="1298698" y="835705"/>
                  </a:lnTo>
                  <a:lnTo>
                    <a:pt x="1298471" y="831396"/>
                  </a:lnTo>
                  <a:lnTo>
                    <a:pt x="1298471" y="828902"/>
                  </a:lnTo>
                  <a:lnTo>
                    <a:pt x="1298698" y="826407"/>
                  </a:lnTo>
                  <a:lnTo>
                    <a:pt x="1299378" y="824139"/>
                  </a:lnTo>
                  <a:lnTo>
                    <a:pt x="1299831" y="822098"/>
                  </a:lnTo>
                  <a:lnTo>
                    <a:pt x="1300285" y="820284"/>
                  </a:lnTo>
                  <a:lnTo>
                    <a:pt x="1301192" y="818469"/>
                  </a:lnTo>
                  <a:lnTo>
                    <a:pt x="1302098" y="816882"/>
                  </a:lnTo>
                  <a:lnTo>
                    <a:pt x="1303232" y="815748"/>
                  </a:lnTo>
                  <a:lnTo>
                    <a:pt x="1304365" y="814387"/>
                  </a:lnTo>
                  <a:lnTo>
                    <a:pt x="1305952" y="813253"/>
                  </a:lnTo>
                  <a:lnTo>
                    <a:pt x="1307539" y="812346"/>
                  </a:lnTo>
                  <a:lnTo>
                    <a:pt x="1309126" y="811439"/>
                  </a:lnTo>
                  <a:lnTo>
                    <a:pt x="1311166" y="810985"/>
                  </a:lnTo>
                  <a:lnTo>
                    <a:pt x="1312980" y="810532"/>
                  </a:lnTo>
                  <a:lnTo>
                    <a:pt x="1315247" y="810305"/>
                  </a:lnTo>
                  <a:lnTo>
                    <a:pt x="1317287" y="810305"/>
                  </a:lnTo>
                  <a:lnTo>
                    <a:pt x="1320234" y="810532"/>
                  </a:lnTo>
                  <a:lnTo>
                    <a:pt x="1322728" y="810759"/>
                  </a:lnTo>
                  <a:lnTo>
                    <a:pt x="1324995" y="811212"/>
                  </a:lnTo>
                  <a:lnTo>
                    <a:pt x="1327035" y="811893"/>
                  </a:lnTo>
                  <a:lnTo>
                    <a:pt x="1328849" y="812573"/>
                  </a:lnTo>
                  <a:lnTo>
                    <a:pt x="1330435" y="813934"/>
                  </a:lnTo>
                  <a:lnTo>
                    <a:pt x="1331796" y="814841"/>
                  </a:lnTo>
                  <a:lnTo>
                    <a:pt x="1332702" y="816428"/>
                  </a:lnTo>
                  <a:lnTo>
                    <a:pt x="1333609" y="818243"/>
                  </a:lnTo>
                  <a:lnTo>
                    <a:pt x="1334289" y="820284"/>
                  </a:lnTo>
                  <a:lnTo>
                    <a:pt x="1334969" y="823005"/>
                  </a:lnTo>
                  <a:lnTo>
                    <a:pt x="1335423" y="825953"/>
                  </a:lnTo>
                  <a:lnTo>
                    <a:pt x="1336103" y="833210"/>
                  </a:lnTo>
                  <a:lnTo>
                    <a:pt x="1336330" y="842509"/>
                  </a:lnTo>
                  <a:lnTo>
                    <a:pt x="1336330" y="854982"/>
                  </a:lnTo>
                  <a:lnTo>
                    <a:pt x="1439477" y="854982"/>
                  </a:lnTo>
                  <a:lnTo>
                    <a:pt x="1440384" y="846591"/>
                  </a:lnTo>
                  <a:lnTo>
                    <a:pt x="1440610" y="840694"/>
                  </a:lnTo>
                  <a:lnTo>
                    <a:pt x="1440610" y="836612"/>
                  </a:lnTo>
                  <a:lnTo>
                    <a:pt x="1440384" y="832757"/>
                  </a:lnTo>
                  <a:lnTo>
                    <a:pt x="1439704" y="828902"/>
                  </a:lnTo>
                  <a:lnTo>
                    <a:pt x="1439023" y="825046"/>
                  </a:lnTo>
                  <a:lnTo>
                    <a:pt x="1438343" y="821418"/>
                  </a:lnTo>
                  <a:lnTo>
                    <a:pt x="1437210" y="817789"/>
                  </a:lnTo>
                  <a:lnTo>
                    <a:pt x="1436303" y="814387"/>
                  </a:lnTo>
                  <a:lnTo>
                    <a:pt x="1434716" y="810985"/>
                  </a:lnTo>
                  <a:lnTo>
                    <a:pt x="1433129" y="808037"/>
                  </a:lnTo>
                  <a:lnTo>
                    <a:pt x="1431316" y="804862"/>
                  </a:lnTo>
                  <a:lnTo>
                    <a:pt x="1429502" y="801687"/>
                  </a:lnTo>
                  <a:lnTo>
                    <a:pt x="1427235" y="798966"/>
                  </a:lnTo>
                  <a:lnTo>
                    <a:pt x="1424968" y="796244"/>
                  </a:lnTo>
                  <a:lnTo>
                    <a:pt x="1422475" y="793750"/>
                  </a:lnTo>
                  <a:lnTo>
                    <a:pt x="1419754" y="791255"/>
                  </a:lnTo>
                  <a:lnTo>
                    <a:pt x="1416807" y="788534"/>
                  </a:lnTo>
                  <a:lnTo>
                    <a:pt x="1413860" y="786493"/>
                  </a:lnTo>
                  <a:lnTo>
                    <a:pt x="1410686" y="784225"/>
                  </a:lnTo>
                  <a:lnTo>
                    <a:pt x="1407059" y="782184"/>
                  </a:lnTo>
                  <a:lnTo>
                    <a:pt x="1403432" y="780143"/>
                  </a:lnTo>
                  <a:lnTo>
                    <a:pt x="1399578" y="778328"/>
                  </a:lnTo>
                  <a:lnTo>
                    <a:pt x="1395724" y="776514"/>
                  </a:lnTo>
                  <a:lnTo>
                    <a:pt x="1391644" y="774927"/>
                  </a:lnTo>
                  <a:lnTo>
                    <a:pt x="1387110" y="773339"/>
                  </a:lnTo>
                  <a:lnTo>
                    <a:pt x="1382576" y="771978"/>
                  </a:lnTo>
                  <a:lnTo>
                    <a:pt x="1377589" y="770844"/>
                  </a:lnTo>
                  <a:lnTo>
                    <a:pt x="1367614" y="768577"/>
                  </a:lnTo>
                  <a:lnTo>
                    <a:pt x="1356732" y="766762"/>
                  </a:lnTo>
                  <a:lnTo>
                    <a:pt x="1345171" y="765402"/>
                  </a:lnTo>
                  <a:lnTo>
                    <a:pt x="1345171" y="741362"/>
                  </a:lnTo>
                  <a:lnTo>
                    <a:pt x="1297791" y="741362"/>
                  </a:lnTo>
                  <a:close/>
                  <a:moveTo>
                    <a:pt x="1322274" y="628650"/>
                  </a:moveTo>
                  <a:lnTo>
                    <a:pt x="1329755" y="628877"/>
                  </a:lnTo>
                  <a:lnTo>
                    <a:pt x="1337236" y="629330"/>
                  </a:lnTo>
                  <a:lnTo>
                    <a:pt x="1344717" y="629557"/>
                  </a:lnTo>
                  <a:lnTo>
                    <a:pt x="1351972" y="630237"/>
                  </a:lnTo>
                  <a:lnTo>
                    <a:pt x="1359453" y="631144"/>
                  </a:lnTo>
                  <a:lnTo>
                    <a:pt x="1366480" y="632052"/>
                  </a:lnTo>
                  <a:lnTo>
                    <a:pt x="1373735" y="633412"/>
                  </a:lnTo>
                  <a:lnTo>
                    <a:pt x="1380762" y="634546"/>
                  </a:lnTo>
                  <a:lnTo>
                    <a:pt x="1388017" y="636134"/>
                  </a:lnTo>
                  <a:lnTo>
                    <a:pt x="1395044" y="637948"/>
                  </a:lnTo>
                  <a:lnTo>
                    <a:pt x="1401845" y="639762"/>
                  </a:lnTo>
                  <a:lnTo>
                    <a:pt x="1408646" y="641803"/>
                  </a:lnTo>
                  <a:lnTo>
                    <a:pt x="1415674" y="643844"/>
                  </a:lnTo>
                  <a:lnTo>
                    <a:pt x="1422248" y="646566"/>
                  </a:lnTo>
                  <a:lnTo>
                    <a:pt x="1428822" y="648834"/>
                  </a:lnTo>
                  <a:lnTo>
                    <a:pt x="1435396" y="651555"/>
                  </a:lnTo>
                  <a:lnTo>
                    <a:pt x="1441971" y="654503"/>
                  </a:lnTo>
                  <a:lnTo>
                    <a:pt x="1448318" y="657225"/>
                  </a:lnTo>
                  <a:lnTo>
                    <a:pt x="1454439" y="660400"/>
                  </a:lnTo>
                  <a:lnTo>
                    <a:pt x="1460786" y="663802"/>
                  </a:lnTo>
                  <a:lnTo>
                    <a:pt x="1466907" y="667203"/>
                  </a:lnTo>
                  <a:lnTo>
                    <a:pt x="1472801" y="670832"/>
                  </a:lnTo>
                  <a:lnTo>
                    <a:pt x="1478695" y="674687"/>
                  </a:lnTo>
                  <a:lnTo>
                    <a:pt x="1484590" y="678543"/>
                  </a:lnTo>
                  <a:lnTo>
                    <a:pt x="1490257" y="682398"/>
                  </a:lnTo>
                  <a:lnTo>
                    <a:pt x="1495924" y="686480"/>
                  </a:lnTo>
                  <a:lnTo>
                    <a:pt x="1501592" y="690562"/>
                  </a:lnTo>
                  <a:lnTo>
                    <a:pt x="1507033" y="695098"/>
                  </a:lnTo>
                  <a:lnTo>
                    <a:pt x="1512473" y="699634"/>
                  </a:lnTo>
                  <a:lnTo>
                    <a:pt x="1517687" y="704169"/>
                  </a:lnTo>
                  <a:lnTo>
                    <a:pt x="1522901" y="708932"/>
                  </a:lnTo>
                  <a:lnTo>
                    <a:pt x="1527662" y="713921"/>
                  </a:lnTo>
                  <a:lnTo>
                    <a:pt x="1532649" y="718684"/>
                  </a:lnTo>
                  <a:lnTo>
                    <a:pt x="1537183" y="723900"/>
                  </a:lnTo>
                  <a:lnTo>
                    <a:pt x="1541944" y="729116"/>
                  </a:lnTo>
                  <a:lnTo>
                    <a:pt x="1546478" y="734332"/>
                  </a:lnTo>
                  <a:lnTo>
                    <a:pt x="1551012" y="739775"/>
                  </a:lnTo>
                  <a:lnTo>
                    <a:pt x="1555092" y="745444"/>
                  </a:lnTo>
                  <a:lnTo>
                    <a:pt x="1559173" y="751114"/>
                  </a:lnTo>
                  <a:lnTo>
                    <a:pt x="1563027" y="756784"/>
                  </a:lnTo>
                  <a:lnTo>
                    <a:pt x="1566881" y="762907"/>
                  </a:lnTo>
                  <a:lnTo>
                    <a:pt x="1570735" y="768803"/>
                  </a:lnTo>
                  <a:lnTo>
                    <a:pt x="1574362" y="774700"/>
                  </a:lnTo>
                  <a:lnTo>
                    <a:pt x="1577762" y="780823"/>
                  </a:lnTo>
                  <a:lnTo>
                    <a:pt x="1581163" y="786946"/>
                  </a:lnTo>
                  <a:lnTo>
                    <a:pt x="1584110" y="793296"/>
                  </a:lnTo>
                  <a:lnTo>
                    <a:pt x="1587057" y="799646"/>
                  </a:lnTo>
                  <a:lnTo>
                    <a:pt x="1589777" y="806223"/>
                  </a:lnTo>
                  <a:lnTo>
                    <a:pt x="1592724" y="812800"/>
                  </a:lnTo>
                  <a:lnTo>
                    <a:pt x="1594991" y="819377"/>
                  </a:lnTo>
                  <a:lnTo>
                    <a:pt x="1597712" y="825953"/>
                  </a:lnTo>
                  <a:lnTo>
                    <a:pt x="1599752" y="832984"/>
                  </a:lnTo>
                  <a:lnTo>
                    <a:pt x="1601792" y="839560"/>
                  </a:lnTo>
                  <a:lnTo>
                    <a:pt x="1603606" y="846591"/>
                  </a:lnTo>
                  <a:lnTo>
                    <a:pt x="1605419" y="853621"/>
                  </a:lnTo>
                  <a:lnTo>
                    <a:pt x="1606779" y="860878"/>
                  </a:lnTo>
                  <a:lnTo>
                    <a:pt x="1608140" y="867682"/>
                  </a:lnTo>
                  <a:lnTo>
                    <a:pt x="1609500" y="874939"/>
                  </a:lnTo>
                  <a:lnTo>
                    <a:pt x="1610407" y="882196"/>
                  </a:lnTo>
                  <a:lnTo>
                    <a:pt x="1611313" y="889680"/>
                  </a:lnTo>
                  <a:lnTo>
                    <a:pt x="1611993" y="896937"/>
                  </a:lnTo>
                  <a:lnTo>
                    <a:pt x="1612220" y="904421"/>
                  </a:lnTo>
                  <a:lnTo>
                    <a:pt x="1612447" y="911905"/>
                  </a:lnTo>
                  <a:lnTo>
                    <a:pt x="1612900" y="919389"/>
                  </a:lnTo>
                  <a:lnTo>
                    <a:pt x="1612447" y="926873"/>
                  </a:lnTo>
                  <a:lnTo>
                    <a:pt x="1612220" y="934357"/>
                  </a:lnTo>
                  <a:lnTo>
                    <a:pt x="1611993" y="941614"/>
                  </a:lnTo>
                  <a:lnTo>
                    <a:pt x="1611313" y="949098"/>
                  </a:lnTo>
                  <a:lnTo>
                    <a:pt x="1610407" y="956128"/>
                  </a:lnTo>
                  <a:lnTo>
                    <a:pt x="1609500" y="963385"/>
                  </a:lnTo>
                  <a:lnTo>
                    <a:pt x="1608140" y="970643"/>
                  </a:lnTo>
                  <a:lnTo>
                    <a:pt x="1606779" y="977900"/>
                  </a:lnTo>
                  <a:lnTo>
                    <a:pt x="1605419" y="984930"/>
                  </a:lnTo>
                  <a:lnTo>
                    <a:pt x="1603606" y="991734"/>
                  </a:lnTo>
                  <a:lnTo>
                    <a:pt x="1601792" y="998764"/>
                  </a:lnTo>
                  <a:lnTo>
                    <a:pt x="1599752" y="1005794"/>
                  </a:lnTo>
                  <a:lnTo>
                    <a:pt x="1597712" y="1012371"/>
                  </a:lnTo>
                  <a:lnTo>
                    <a:pt x="1594991" y="1019175"/>
                  </a:lnTo>
                  <a:lnTo>
                    <a:pt x="1592724" y="1025752"/>
                  </a:lnTo>
                  <a:lnTo>
                    <a:pt x="1589777" y="1032328"/>
                  </a:lnTo>
                  <a:lnTo>
                    <a:pt x="1587057" y="1038678"/>
                  </a:lnTo>
                  <a:lnTo>
                    <a:pt x="1584110" y="1045255"/>
                  </a:lnTo>
                  <a:lnTo>
                    <a:pt x="1581163" y="1051605"/>
                  </a:lnTo>
                  <a:lnTo>
                    <a:pt x="1577762" y="1057728"/>
                  </a:lnTo>
                  <a:lnTo>
                    <a:pt x="1574362" y="1063852"/>
                  </a:lnTo>
                  <a:lnTo>
                    <a:pt x="1570735" y="1069975"/>
                  </a:lnTo>
                  <a:lnTo>
                    <a:pt x="1566881" y="1075871"/>
                  </a:lnTo>
                  <a:lnTo>
                    <a:pt x="1563027" y="1081768"/>
                  </a:lnTo>
                  <a:lnTo>
                    <a:pt x="1559173" y="1087437"/>
                  </a:lnTo>
                  <a:lnTo>
                    <a:pt x="1555092" y="1093107"/>
                  </a:lnTo>
                  <a:lnTo>
                    <a:pt x="1551012" y="1098550"/>
                  </a:lnTo>
                  <a:lnTo>
                    <a:pt x="1546478" y="1103993"/>
                  </a:lnTo>
                  <a:lnTo>
                    <a:pt x="1541944" y="1109435"/>
                  </a:lnTo>
                  <a:lnTo>
                    <a:pt x="1537183" y="1114652"/>
                  </a:lnTo>
                  <a:lnTo>
                    <a:pt x="1532649" y="1119641"/>
                  </a:lnTo>
                  <a:lnTo>
                    <a:pt x="1527662" y="1124630"/>
                  </a:lnTo>
                  <a:lnTo>
                    <a:pt x="1522901" y="1129619"/>
                  </a:lnTo>
                  <a:lnTo>
                    <a:pt x="1517687" y="1134382"/>
                  </a:lnTo>
                  <a:lnTo>
                    <a:pt x="1512473" y="1139144"/>
                  </a:lnTo>
                  <a:lnTo>
                    <a:pt x="1507033" y="1143453"/>
                  </a:lnTo>
                  <a:lnTo>
                    <a:pt x="1501592" y="1147762"/>
                  </a:lnTo>
                  <a:lnTo>
                    <a:pt x="1495924" y="1151844"/>
                  </a:lnTo>
                  <a:lnTo>
                    <a:pt x="1490257" y="1156153"/>
                  </a:lnTo>
                  <a:lnTo>
                    <a:pt x="1484590" y="1160235"/>
                  </a:lnTo>
                  <a:lnTo>
                    <a:pt x="1478695" y="1164091"/>
                  </a:lnTo>
                  <a:lnTo>
                    <a:pt x="1472801" y="1167719"/>
                  </a:lnTo>
                  <a:lnTo>
                    <a:pt x="1466907" y="1171348"/>
                  </a:lnTo>
                  <a:lnTo>
                    <a:pt x="1460786" y="1174750"/>
                  </a:lnTo>
                  <a:lnTo>
                    <a:pt x="1454439" y="1177925"/>
                  </a:lnTo>
                  <a:lnTo>
                    <a:pt x="1448318" y="1181100"/>
                  </a:lnTo>
                  <a:lnTo>
                    <a:pt x="1441971" y="1184275"/>
                  </a:lnTo>
                  <a:lnTo>
                    <a:pt x="1435396" y="1186996"/>
                  </a:lnTo>
                  <a:lnTo>
                    <a:pt x="1428822" y="1189491"/>
                  </a:lnTo>
                  <a:lnTo>
                    <a:pt x="1422248" y="1192212"/>
                  </a:lnTo>
                  <a:lnTo>
                    <a:pt x="1415674" y="1194480"/>
                  </a:lnTo>
                  <a:lnTo>
                    <a:pt x="1408646" y="1196748"/>
                  </a:lnTo>
                  <a:lnTo>
                    <a:pt x="1401845" y="1198562"/>
                  </a:lnTo>
                  <a:lnTo>
                    <a:pt x="1395044" y="1200603"/>
                  </a:lnTo>
                  <a:lnTo>
                    <a:pt x="1388017" y="1202191"/>
                  </a:lnTo>
                  <a:lnTo>
                    <a:pt x="1380762" y="1203778"/>
                  </a:lnTo>
                  <a:lnTo>
                    <a:pt x="1373735" y="1205366"/>
                  </a:lnTo>
                  <a:lnTo>
                    <a:pt x="1366480" y="1206273"/>
                  </a:lnTo>
                  <a:lnTo>
                    <a:pt x="1359453" y="1207407"/>
                  </a:lnTo>
                  <a:lnTo>
                    <a:pt x="1351972" y="1208087"/>
                  </a:lnTo>
                  <a:lnTo>
                    <a:pt x="1344717" y="1208994"/>
                  </a:lnTo>
                  <a:lnTo>
                    <a:pt x="1337236" y="1209448"/>
                  </a:lnTo>
                  <a:lnTo>
                    <a:pt x="1329755" y="1209675"/>
                  </a:lnTo>
                  <a:lnTo>
                    <a:pt x="1322274" y="1209675"/>
                  </a:lnTo>
                  <a:lnTo>
                    <a:pt x="1314793" y="1209675"/>
                  </a:lnTo>
                  <a:lnTo>
                    <a:pt x="1307312" y="1209448"/>
                  </a:lnTo>
                  <a:lnTo>
                    <a:pt x="1300058" y="1208994"/>
                  </a:lnTo>
                  <a:lnTo>
                    <a:pt x="1292577" y="1208087"/>
                  </a:lnTo>
                  <a:lnTo>
                    <a:pt x="1285323" y="1207407"/>
                  </a:lnTo>
                  <a:lnTo>
                    <a:pt x="1278068" y="1206273"/>
                  </a:lnTo>
                  <a:lnTo>
                    <a:pt x="1271041" y="1205366"/>
                  </a:lnTo>
                  <a:lnTo>
                    <a:pt x="1263787" y="1203778"/>
                  </a:lnTo>
                  <a:lnTo>
                    <a:pt x="1256759" y="1202191"/>
                  </a:lnTo>
                  <a:lnTo>
                    <a:pt x="1249731" y="1200603"/>
                  </a:lnTo>
                  <a:lnTo>
                    <a:pt x="1242930" y="1198562"/>
                  </a:lnTo>
                  <a:lnTo>
                    <a:pt x="1235903" y="1196748"/>
                  </a:lnTo>
                  <a:lnTo>
                    <a:pt x="1229102" y="1194480"/>
                  </a:lnTo>
                  <a:lnTo>
                    <a:pt x="1222528" y="1192212"/>
                  </a:lnTo>
                  <a:lnTo>
                    <a:pt x="1215727" y="1189491"/>
                  </a:lnTo>
                  <a:lnTo>
                    <a:pt x="1209379" y="1186996"/>
                  </a:lnTo>
                  <a:lnTo>
                    <a:pt x="1202805" y="1184275"/>
                  </a:lnTo>
                  <a:lnTo>
                    <a:pt x="1196457" y="1181100"/>
                  </a:lnTo>
                  <a:lnTo>
                    <a:pt x="1189883" y="1177925"/>
                  </a:lnTo>
                  <a:lnTo>
                    <a:pt x="1183762" y="1174750"/>
                  </a:lnTo>
                  <a:lnTo>
                    <a:pt x="1177868" y="1171348"/>
                  </a:lnTo>
                  <a:lnTo>
                    <a:pt x="1171747" y="1167719"/>
                  </a:lnTo>
                  <a:lnTo>
                    <a:pt x="1165853" y="1164091"/>
                  </a:lnTo>
                  <a:lnTo>
                    <a:pt x="1159732" y="1160235"/>
                  </a:lnTo>
                  <a:lnTo>
                    <a:pt x="1154065" y="1156153"/>
                  </a:lnTo>
                  <a:lnTo>
                    <a:pt x="1148398" y="1151844"/>
                  </a:lnTo>
                  <a:lnTo>
                    <a:pt x="1142957" y="1147762"/>
                  </a:lnTo>
                  <a:lnTo>
                    <a:pt x="1137743" y="1143453"/>
                  </a:lnTo>
                  <a:lnTo>
                    <a:pt x="1132302" y="1139144"/>
                  </a:lnTo>
                  <a:lnTo>
                    <a:pt x="1127088" y="1134382"/>
                  </a:lnTo>
                  <a:lnTo>
                    <a:pt x="1121874" y="1129619"/>
                  </a:lnTo>
                  <a:lnTo>
                    <a:pt x="1117113" y="1124630"/>
                  </a:lnTo>
                  <a:lnTo>
                    <a:pt x="1112126" y="1119641"/>
                  </a:lnTo>
                  <a:lnTo>
                    <a:pt x="1107139" y="1114652"/>
                  </a:lnTo>
                  <a:lnTo>
                    <a:pt x="1102605" y="1109435"/>
                  </a:lnTo>
                  <a:lnTo>
                    <a:pt x="1098298" y="1103993"/>
                  </a:lnTo>
                  <a:lnTo>
                    <a:pt x="1093764" y="1098550"/>
                  </a:lnTo>
                  <a:lnTo>
                    <a:pt x="1089683" y="1093107"/>
                  </a:lnTo>
                  <a:lnTo>
                    <a:pt x="1085602" y="1087437"/>
                  </a:lnTo>
                  <a:lnTo>
                    <a:pt x="1081522" y="1081768"/>
                  </a:lnTo>
                  <a:lnTo>
                    <a:pt x="1077668" y="1075871"/>
                  </a:lnTo>
                  <a:lnTo>
                    <a:pt x="1074041" y="1069975"/>
                  </a:lnTo>
                  <a:lnTo>
                    <a:pt x="1070414" y="1063852"/>
                  </a:lnTo>
                  <a:lnTo>
                    <a:pt x="1067013" y="1057728"/>
                  </a:lnTo>
                  <a:lnTo>
                    <a:pt x="1063613" y="1051605"/>
                  </a:lnTo>
                  <a:lnTo>
                    <a:pt x="1060439" y="1045255"/>
                  </a:lnTo>
                  <a:lnTo>
                    <a:pt x="1057492" y="1038678"/>
                  </a:lnTo>
                  <a:lnTo>
                    <a:pt x="1054545" y="1032328"/>
                  </a:lnTo>
                  <a:lnTo>
                    <a:pt x="1052051" y="1025752"/>
                  </a:lnTo>
                  <a:lnTo>
                    <a:pt x="1049558" y="1019175"/>
                  </a:lnTo>
                  <a:lnTo>
                    <a:pt x="1047064" y="1012371"/>
                  </a:lnTo>
                  <a:lnTo>
                    <a:pt x="1044797" y="1005794"/>
                  </a:lnTo>
                  <a:lnTo>
                    <a:pt x="1042757" y="998764"/>
                  </a:lnTo>
                  <a:lnTo>
                    <a:pt x="1040943" y="991734"/>
                  </a:lnTo>
                  <a:lnTo>
                    <a:pt x="1039356" y="984930"/>
                  </a:lnTo>
                  <a:lnTo>
                    <a:pt x="1037769" y="977900"/>
                  </a:lnTo>
                  <a:lnTo>
                    <a:pt x="1036409" y="970643"/>
                  </a:lnTo>
                  <a:lnTo>
                    <a:pt x="1035276" y="963385"/>
                  </a:lnTo>
                  <a:lnTo>
                    <a:pt x="1034142" y="956128"/>
                  </a:lnTo>
                  <a:lnTo>
                    <a:pt x="1033462" y="949098"/>
                  </a:lnTo>
                  <a:lnTo>
                    <a:pt x="1032782" y="941614"/>
                  </a:lnTo>
                  <a:lnTo>
                    <a:pt x="1032102" y="934357"/>
                  </a:lnTo>
                  <a:lnTo>
                    <a:pt x="1031875" y="926873"/>
                  </a:lnTo>
                  <a:lnTo>
                    <a:pt x="1031875" y="919389"/>
                  </a:lnTo>
                  <a:lnTo>
                    <a:pt x="1031875" y="911905"/>
                  </a:lnTo>
                  <a:lnTo>
                    <a:pt x="1032102" y="904421"/>
                  </a:lnTo>
                  <a:lnTo>
                    <a:pt x="1032782" y="896937"/>
                  </a:lnTo>
                  <a:lnTo>
                    <a:pt x="1033462" y="889680"/>
                  </a:lnTo>
                  <a:lnTo>
                    <a:pt x="1034142" y="882196"/>
                  </a:lnTo>
                  <a:lnTo>
                    <a:pt x="1035276" y="874939"/>
                  </a:lnTo>
                  <a:lnTo>
                    <a:pt x="1036409" y="867682"/>
                  </a:lnTo>
                  <a:lnTo>
                    <a:pt x="1037769" y="860878"/>
                  </a:lnTo>
                  <a:lnTo>
                    <a:pt x="1039356" y="853621"/>
                  </a:lnTo>
                  <a:lnTo>
                    <a:pt x="1040943" y="846591"/>
                  </a:lnTo>
                  <a:lnTo>
                    <a:pt x="1042757" y="839560"/>
                  </a:lnTo>
                  <a:lnTo>
                    <a:pt x="1044797" y="832984"/>
                  </a:lnTo>
                  <a:lnTo>
                    <a:pt x="1047064" y="825953"/>
                  </a:lnTo>
                  <a:lnTo>
                    <a:pt x="1049558" y="819377"/>
                  </a:lnTo>
                  <a:lnTo>
                    <a:pt x="1052051" y="812800"/>
                  </a:lnTo>
                  <a:lnTo>
                    <a:pt x="1054545" y="806223"/>
                  </a:lnTo>
                  <a:lnTo>
                    <a:pt x="1057492" y="799646"/>
                  </a:lnTo>
                  <a:lnTo>
                    <a:pt x="1060439" y="793296"/>
                  </a:lnTo>
                  <a:lnTo>
                    <a:pt x="1063613" y="786946"/>
                  </a:lnTo>
                  <a:lnTo>
                    <a:pt x="1067013" y="780823"/>
                  </a:lnTo>
                  <a:lnTo>
                    <a:pt x="1070414" y="774700"/>
                  </a:lnTo>
                  <a:lnTo>
                    <a:pt x="1074041" y="768803"/>
                  </a:lnTo>
                  <a:lnTo>
                    <a:pt x="1077668" y="762907"/>
                  </a:lnTo>
                  <a:lnTo>
                    <a:pt x="1081522" y="756784"/>
                  </a:lnTo>
                  <a:lnTo>
                    <a:pt x="1085602" y="751114"/>
                  </a:lnTo>
                  <a:lnTo>
                    <a:pt x="1089683" y="745444"/>
                  </a:lnTo>
                  <a:lnTo>
                    <a:pt x="1093764" y="739775"/>
                  </a:lnTo>
                  <a:lnTo>
                    <a:pt x="1098298" y="734332"/>
                  </a:lnTo>
                  <a:lnTo>
                    <a:pt x="1102605" y="729116"/>
                  </a:lnTo>
                  <a:lnTo>
                    <a:pt x="1107139" y="723900"/>
                  </a:lnTo>
                  <a:lnTo>
                    <a:pt x="1112126" y="718684"/>
                  </a:lnTo>
                  <a:lnTo>
                    <a:pt x="1117113" y="713921"/>
                  </a:lnTo>
                  <a:lnTo>
                    <a:pt x="1121874" y="708932"/>
                  </a:lnTo>
                  <a:lnTo>
                    <a:pt x="1127088" y="704169"/>
                  </a:lnTo>
                  <a:lnTo>
                    <a:pt x="1132302" y="699634"/>
                  </a:lnTo>
                  <a:lnTo>
                    <a:pt x="1137743" y="695098"/>
                  </a:lnTo>
                  <a:lnTo>
                    <a:pt x="1142957" y="690562"/>
                  </a:lnTo>
                  <a:lnTo>
                    <a:pt x="1148398" y="686480"/>
                  </a:lnTo>
                  <a:lnTo>
                    <a:pt x="1154065" y="682398"/>
                  </a:lnTo>
                  <a:lnTo>
                    <a:pt x="1159732" y="678543"/>
                  </a:lnTo>
                  <a:lnTo>
                    <a:pt x="1165853" y="674687"/>
                  </a:lnTo>
                  <a:lnTo>
                    <a:pt x="1171747" y="670832"/>
                  </a:lnTo>
                  <a:lnTo>
                    <a:pt x="1177868" y="667203"/>
                  </a:lnTo>
                  <a:lnTo>
                    <a:pt x="1183762" y="663802"/>
                  </a:lnTo>
                  <a:lnTo>
                    <a:pt x="1189883" y="660400"/>
                  </a:lnTo>
                  <a:lnTo>
                    <a:pt x="1196457" y="657225"/>
                  </a:lnTo>
                  <a:lnTo>
                    <a:pt x="1202805" y="654503"/>
                  </a:lnTo>
                  <a:lnTo>
                    <a:pt x="1209379" y="651555"/>
                  </a:lnTo>
                  <a:lnTo>
                    <a:pt x="1215727" y="648834"/>
                  </a:lnTo>
                  <a:lnTo>
                    <a:pt x="1222528" y="646566"/>
                  </a:lnTo>
                  <a:lnTo>
                    <a:pt x="1229102" y="643844"/>
                  </a:lnTo>
                  <a:lnTo>
                    <a:pt x="1235903" y="641803"/>
                  </a:lnTo>
                  <a:lnTo>
                    <a:pt x="1242930" y="639762"/>
                  </a:lnTo>
                  <a:lnTo>
                    <a:pt x="1249731" y="637948"/>
                  </a:lnTo>
                  <a:lnTo>
                    <a:pt x="1256759" y="636134"/>
                  </a:lnTo>
                  <a:lnTo>
                    <a:pt x="1263787" y="634546"/>
                  </a:lnTo>
                  <a:lnTo>
                    <a:pt x="1271041" y="633412"/>
                  </a:lnTo>
                  <a:lnTo>
                    <a:pt x="1278068" y="632052"/>
                  </a:lnTo>
                  <a:lnTo>
                    <a:pt x="1285323" y="631144"/>
                  </a:lnTo>
                  <a:lnTo>
                    <a:pt x="1292577" y="630237"/>
                  </a:lnTo>
                  <a:lnTo>
                    <a:pt x="1300058" y="629557"/>
                  </a:lnTo>
                  <a:lnTo>
                    <a:pt x="1307312" y="629330"/>
                  </a:lnTo>
                  <a:lnTo>
                    <a:pt x="1314793" y="628877"/>
                  </a:lnTo>
                  <a:lnTo>
                    <a:pt x="1322274" y="628650"/>
                  </a:lnTo>
                  <a:close/>
                  <a:moveTo>
                    <a:pt x="1872408" y="450081"/>
                  </a:moveTo>
                  <a:lnTo>
                    <a:pt x="1872408" y="463897"/>
                  </a:lnTo>
                  <a:lnTo>
                    <a:pt x="1864899" y="464803"/>
                  </a:lnTo>
                  <a:lnTo>
                    <a:pt x="1857846" y="465709"/>
                  </a:lnTo>
                  <a:lnTo>
                    <a:pt x="1851474" y="467068"/>
                  </a:lnTo>
                  <a:lnTo>
                    <a:pt x="1845558" y="468880"/>
                  </a:lnTo>
                  <a:lnTo>
                    <a:pt x="1839870" y="470691"/>
                  </a:lnTo>
                  <a:lnTo>
                    <a:pt x="1834864" y="472730"/>
                  </a:lnTo>
                  <a:lnTo>
                    <a:pt x="1830313" y="474995"/>
                  </a:lnTo>
                  <a:lnTo>
                    <a:pt x="1826218" y="477939"/>
                  </a:lnTo>
                  <a:lnTo>
                    <a:pt x="1822577" y="480657"/>
                  </a:lnTo>
                  <a:lnTo>
                    <a:pt x="1819391" y="483827"/>
                  </a:lnTo>
                  <a:lnTo>
                    <a:pt x="1816888" y="487451"/>
                  </a:lnTo>
                  <a:lnTo>
                    <a:pt x="1814840" y="491075"/>
                  </a:lnTo>
                  <a:lnTo>
                    <a:pt x="1813020" y="495152"/>
                  </a:lnTo>
                  <a:lnTo>
                    <a:pt x="1811882" y="499228"/>
                  </a:lnTo>
                  <a:lnTo>
                    <a:pt x="1811200" y="503984"/>
                  </a:lnTo>
                  <a:lnTo>
                    <a:pt x="1810745" y="508514"/>
                  </a:lnTo>
                  <a:lnTo>
                    <a:pt x="1810745" y="511911"/>
                  </a:lnTo>
                  <a:lnTo>
                    <a:pt x="1811427" y="515309"/>
                  </a:lnTo>
                  <a:lnTo>
                    <a:pt x="1811882" y="518253"/>
                  </a:lnTo>
                  <a:lnTo>
                    <a:pt x="1812565" y="521424"/>
                  </a:lnTo>
                  <a:lnTo>
                    <a:pt x="1813703" y="524594"/>
                  </a:lnTo>
                  <a:lnTo>
                    <a:pt x="1815068" y="527312"/>
                  </a:lnTo>
                  <a:lnTo>
                    <a:pt x="1816206" y="530257"/>
                  </a:lnTo>
                  <a:lnTo>
                    <a:pt x="1818026" y="532974"/>
                  </a:lnTo>
                  <a:lnTo>
                    <a:pt x="1819846" y="535692"/>
                  </a:lnTo>
                  <a:lnTo>
                    <a:pt x="1821894" y="537957"/>
                  </a:lnTo>
                  <a:lnTo>
                    <a:pt x="1823942" y="540222"/>
                  </a:lnTo>
                  <a:lnTo>
                    <a:pt x="1826218" y="542487"/>
                  </a:lnTo>
                  <a:lnTo>
                    <a:pt x="1828265" y="544298"/>
                  </a:lnTo>
                  <a:lnTo>
                    <a:pt x="1830541" y="546337"/>
                  </a:lnTo>
                  <a:lnTo>
                    <a:pt x="1832816" y="547922"/>
                  </a:lnTo>
                  <a:lnTo>
                    <a:pt x="1835547" y="549508"/>
                  </a:lnTo>
                  <a:lnTo>
                    <a:pt x="1841463" y="552905"/>
                  </a:lnTo>
                  <a:lnTo>
                    <a:pt x="1849654" y="557208"/>
                  </a:lnTo>
                  <a:lnTo>
                    <a:pt x="1860349" y="562191"/>
                  </a:lnTo>
                  <a:lnTo>
                    <a:pt x="1873319" y="568079"/>
                  </a:lnTo>
                  <a:lnTo>
                    <a:pt x="1877187" y="569891"/>
                  </a:lnTo>
                  <a:lnTo>
                    <a:pt x="1880827" y="571703"/>
                  </a:lnTo>
                  <a:lnTo>
                    <a:pt x="1883785" y="573515"/>
                  </a:lnTo>
                  <a:lnTo>
                    <a:pt x="1886516" y="575327"/>
                  </a:lnTo>
                  <a:lnTo>
                    <a:pt x="1888564" y="577139"/>
                  </a:lnTo>
                  <a:lnTo>
                    <a:pt x="1890384" y="578497"/>
                  </a:lnTo>
                  <a:lnTo>
                    <a:pt x="1891749" y="580083"/>
                  </a:lnTo>
                  <a:lnTo>
                    <a:pt x="1892660" y="581895"/>
                  </a:lnTo>
                  <a:lnTo>
                    <a:pt x="1893342" y="583480"/>
                  </a:lnTo>
                  <a:lnTo>
                    <a:pt x="1894025" y="585518"/>
                  </a:lnTo>
                  <a:lnTo>
                    <a:pt x="1894707" y="590501"/>
                  </a:lnTo>
                  <a:lnTo>
                    <a:pt x="1895390" y="596163"/>
                  </a:lnTo>
                  <a:lnTo>
                    <a:pt x="1895390" y="602958"/>
                  </a:lnTo>
                  <a:lnTo>
                    <a:pt x="1895390" y="605675"/>
                  </a:lnTo>
                  <a:lnTo>
                    <a:pt x="1894707" y="608167"/>
                  </a:lnTo>
                  <a:lnTo>
                    <a:pt x="1894025" y="610205"/>
                  </a:lnTo>
                  <a:lnTo>
                    <a:pt x="1892660" y="611791"/>
                  </a:lnTo>
                  <a:lnTo>
                    <a:pt x="1890839" y="613149"/>
                  </a:lnTo>
                  <a:lnTo>
                    <a:pt x="1888791" y="614055"/>
                  </a:lnTo>
                  <a:lnTo>
                    <a:pt x="1886061" y="614735"/>
                  </a:lnTo>
                  <a:lnTo>
                    <a:pt x="1883330" y="614961"/>
                  </a:lnTo>
                  <a:lnTo>
                    <a:pt x="1880145" y="614735"/>
                  </a:lnTo>
                  <a:lnTo>
                    <a:pt x="1878552" y="614055"/>
                  </a:lnTo>
                  <a:lnTo>
                    <a:pt x="1877414" y="613602"/>
                  </a:lnTo>
                  <a:lnTo>
                    <a:pt x="1876277" y="613149"/>
                  </a:lnTo>
                  <a:lnTo>
                    <a:pt x="1875594" y="612243"/>
                  </a:lnTo>
                  <a:lnTo>
                    <a:pt x="1874684" y="611564"/>
                  </a:lnTo>
                  <a:lnTo>
                    <a:pt x="1874229" y="610432"/>
                  </a:lnTo>
                  <a:lnTo>
                    <a:pt x="1873774" y="609299"/>
                  </a:lnTo>
                  <a:lnTo>
                    <a:pt x="1873546" y="607487"/>
                  </a:lnTo>
                  <a:lnTo>
                    <a:pt x="1872863" y="602731"/>
                  </a:lnTo>
                  <a:lnTo>
                    <a:pt x="1872408" y="596616"/>
                  </a:lnTo>
                  <a:lnTo>
                    <a:pt x="1872408" y="588689"/>
                  </a:lnTo>
                  <a:lnTo>
                    <a:pt x="1872408" y="577818"/>
                  </a:lnTo>
                  <a:lnTo>
                    <a:pt x="1811655" y="577818"/>
                  </a:lnTo>
                  <a:lnTo>
                    <a:pt x="1811655" y="586424"/>
                  </a:lnTo>
                  <a:lnTo>
                    <a:pt x="1811882" y="593445"/>
                  </a:lnTo>
                  <a:lnTo>
                    <a:pt x="1812338" y="596616"/>
                  </a:lnTo>
                  <a:lnTo>
                    <a:pt x="1813020" y="600013"/>
                  </a:lnTo>
                  <a:lnTo>
                    <a:pt x="1813475" y="602958"/>
                  </a:lnTo>
                  <a:lnTo>
                    <a:pt x="1814158" y="605902"/>
                  </a:lnTo>
                  <a:lnTo>
                    <a:pt x="1815296" y="608620"/>
                  </a:lnTo>
                  <a:lnTo>
                    <a:pt x="1816206" y="611338"/>
                  </a:lnTo>
                  <a:lnTo>
                    <a:pt x="1817343" y="613829"/>
                  </a:lnTo>
                  <a:lnTo>
                    <a:pt x="1818936" y="616094"/>
                  </a:lnTo>
                  <a:lnTo>
                    <a:pt x="1820074" y="618359"/>
                  </a:lnTo>
                  <a:lnTo>
                    <a:pt x="1821894" y="620623"/>
                  </a:lnTo>
                  <a:lnTo>
                    <a:pt x="1823715" y="622435"/>
                  </a:lnTo>
                  <a:lnTo>
                    <a:pt x="1825535" y="624247"/>
                  </a:lnTo>
                  <a:lnTo>
                    <a:pt x="1827583" y="626059"/>
                  </a:lnTo>
                  <a:lnTo>
                    <a:pt x="1829631" y="627418"/>
                  </a:lnTo>
                  <a:lnTo>
                    <a:pt x="1834409" y="630136"/>
                  </a:lnTo>
                  <a:lnTo>
                    <a:pt x="1839415" y="632627"/>
                  </a:lnTo>
                  <a:lnTo>
                    <a:pt x="1844193" y="634665"/>
                  </a:lnTo>
                  <a:lnTo>
                    <a:pt x="1849654" y="636704"/>
                  </a:lnTo>
                  <a:lnTo>
                    <a:pt x="1855115" y="638289"/>
                  </a:lnTo>
                  <a:lnTo>
                    <a:pt x="1860576" y="639421"/>
                  </a:lnTo>
                  <a:lnTo>
                    <a:pt x="1866492" y="640327"/>
                  </a:lnTo>
                  <a:lnTo>
                    <a:pt x="1872408" y="641007"/>
                  </a:lnTo>
                  <a:lnTo>
                    <a:pt x="1872408" y="657993"/>
                  </a:lnTo>
                  <a:lnTo>
                    <a:pt x="1900396" y="657993"/>
                  </a:lnTo>
                  <a:lnTo>
                    <a:pt x="1900396" y="641460"/>
                  </a:lnTo>
                  <a:lnTo>
                    <a:pt x="1907905" y="640554"/>
                  </a:lnTo>
                  <a:lnTo>
                    <a:pt x="1914959" y="639421"/>
                  </a:lnTo>
                  <a:lnTo>
                    <a:pt x="1921557" y="637610"/>
                  </a:lnTo>
                  <a:lnTo>
                    <a:pt x="1927474" y="635798"/>
                  </a:lnTo>
                  <a:lnTo>
                    <a:pt x="1933162" y="633533"/>
                  </a:lnTo>
                  <a:lnTo>
                    <a:pt x="1938396" y="631042"/>
                  </a:lnTo>
                  <a:lnTo>
                    <a:pt x="1943174" y="628324"/>
                  </a:lnTo>
                  <a:lnTo>
                    <a:pt x="1947270" y="624927"/>
                  </a:lnTo>
                  <a:lnTo>
                    <a:pt x="1950910" y="621529"/>
                  </a:lnTo>
                  <a:lnTo>
                    <a:pt x="1953868" y="617679"/>
                  </a:lnTo>
                  <a:lnTo>
                    <a:pt x="1956826" y="613602"/>
                  </a:lnTo>
                  <a:lnTo>
                    <a:pt x="1958874" y="609299"/>
                  </a:lnTo>
                  <a:lnTo>
                    <a:pt x="1960695" y="604317"/>
                  </a:lnTo>
                  <a:lnTo>
                    <a:pt x="1962060" y="599107"/>
                  </a:lnTo>
                  <a:lnTo>
                    <a:pt x="1962515" y="593672"/>
                  </a:lnTo>
                  <a:lnTo>
                    <a:pt x="1962743" y="588010"/>
                  </a:lnTo>
                  <a:lnTo>
                    <a:pt x="1962743" y="584613"/>
                  </a:lnTo>
                  <a:lnTo>
                    <a:pt x="1962515" y="581215"/>
                  </a:lnTo>
                  <a:lnTo>
                    <a:pt x="1962060" y="577818"/>
                  </a:lnTo>
                  <a:lnTo>
                    <a:pt x="1961377" y="574647"/>
                  </a:lnTo>
                  <a:lnTo>
                    <a:pt x="1960695" y="571929"/>
                  </a:lnTo>
                  <a:lnTo>
                    <a:pt x="1959557" y="568985"/>
                  </a:lnTo>
                  <a:lnTo>
                    <a:pt x="1958419" y="566267"/>
                  </a:lnTo>
                  <a:lnTo>
                    <a:pt x="1957054" y="563550"/>
                  </a:lnTo>
                  <a:lnTo>
                    <a:pt x="1953868" y="559020"/>
                  </a:lnTo>
                  <a:lnTo>
                    <a:pt x="1950683" y="555170"/>
                  </a:lnTo>
                  <a:lnTo>
                    <a:pt x="1948862" y="553358"/>
                  </a:lnTo>
                  <a:lnTo>
                    <a:pt x="1947042" y="551546"/>
                  </a:lnTo>
                  <a:lnTo>
                    <a:pt x="1944994" y="549961"/>
                  </a:lnTo>
                  <a:lnTo>
                    <a:pt x="1942719" y="548375"/>
                  </a:lnTo>
                  <a:lnTo>
                    <a:pt x="1937713" y="545657"/>
                  </a:lnTo>
                  <a:lnTo>
                    <a:pt x="1930659" y="542034"/>
                  </a:lnTo>
                  <a:lnTo>
                    <a:pt x="1921785" y="537957"/>
                  </a:lnTo>
                  <a:lnTo>
                    <a:pt x="1911318" y="532974"/>
                  </a:lnTo>
                  <a:lnTo>
                    <a:pt x="1899031" y="527539"/>
                  </a:lnTo>
                  <a:lnTo>
                    <a:pt x="1889474" y="523236"/>
                  </a:lnTo>
                  <a:lnTo>
                    <a:pt x="1882875" y="519612"/>
                  </a:lnTo>
                  <a:lnTo>
                    <a:pt x="1878552" y="517120"/>
                  </a:lnTo>
                  <a:lnTo>
                    <a:pt x="1877187" y="515988"/>
                  </a:lnTo>
                  <a:lnTo>
                    <a:pt x="1876049" y="514629"/>
                  </a:lnTo>
                  <a:lnTo>
                    <a:pt x="1875139" y="513270"/>
                  </a:lnTo>
                  <a:lnTo>
                    <a:pt x="1874229" y="511458"/>
                  </a:lnTo>
                  <a:lnTo>
                    <a:pt x="1873774" y="509647"/>
                  </a:lnTo>
                  <a:lnTo>
                    <a:pt x="1873319" y="507608"/>
                  </a:lnTo>
                  <a:lnTo>
                    <a:pt x="1872863" y="505117"/>
                  </a:lnTo>
                  <a:lnTo>
                    <a:pt x="1872863" y="502626"/>
                  </a:lnTo>
                  <a:lnTo>
                    <a:pt x="1872863" y="499681"/>
                  </a:lnTo>
                  <a:lnTo>
                    <a:pt x="1873546" y="497190"/>
                  </a:lnTo>
                  <a:lnTo>
                    <a:pt x="1874456" y="495152"/>
                  </a:lnTo>
                  <a:lnTo>
                    <a:pt x="1875594" y="493340"/>
                  </a:lnTo>
                  <a:lnTo>
                    <a:pt x="1877187" y="491981"/>
                  </a:lnTo>
                  <a:lnTo>
                    <a:pt x="1879235" y="491075"/>
                  </a:lnTo>
                  <a:lnTo>
                    <a:pt x="1881282" y="490622"/>
                  </a:lnTo>
                  <a:lnTo>
                    <a:pt x="1883785" y="490169"/>
                  </a:lnTo>
                  <a:lnTo>
                    <a:pt x="1887199" y="490622"/>
                  </a:lnTo>
                  <a:lnTo>
                    <a:pt x="1889702" y="491301"/>
                  </a:lnTo>
                  <a:lnTo>
                    <a:pt x="1890839" y="491528"/>
                  </a:lnTo>
                  <a:lnTo>
                    <a:pt x="1891522" y="492207"/>
                  </a:lnTo>
                  <a:lnTo>
                    <a:pt x="1892432" y="493113"/>
                  </a:lnTo>
                  <a:lnTo>
                    <a:pt x="1892887" y="493793"/>
                  </a:lnTo>
                  <a:lnTo>
                    <a:pt x="1894025" y="496284"/>
                  </a:lnTo>
                  <a:lnTo>
                    <a:pt x="1894480" y="499455"/>
                  </a:lnTo>
                  <a:lnTo>
                    <a:pt x="1894935" y="503758"/>
                  </a:lnTo>
                  <a:lnTo>
                    <a:pt x="1895163" y="508967"/>
                  </a:lnTo>
                  <a:lnTo>
                    <a:pt x="1895163" y="516215"/>
                  </a:lnTo>
                  <a:lnTo>
                    <a:pt x="1955689" y="516215"/>
                  </a:lnTo>
                  <a:lnTo>
                    <a:pt x="1956371" y="511458"/>
                  </a:lnTo>
                  <a:lnTo>
                    <a:pt x="1956371" y="508061"/>
                  </a:lnTo>
                  <a:lnTo>
                    <a:pt x="1955916" y="503305"/>
                  </a:lnTo>
                  <a:lnTo>
                    <a:pt x="1955461" y="498775"/>
                  </a:lnTo>
                  <a:lnTo>
                    <a:pt x="1954551" y="494699"/>
                  </a:lnTo>
                  <a:lnTo>
                    <a:pt x="1952958" y="490848"/>
                  </a:lnTo>
                  <a:lnTo>
                    <a:pt x="1950910" y="487225"/>
                  </a:lnTo>
                  <a:lnTo>
                    <a:pt x="1948635" y="483601"/>
                  </a:lnTo>
                  <a:lnTo>
                    <a:pt x="1945677" y="480430"/>
                  </a:lnTo>
                  <a:lnTo>
                    <a:pt x="1942264" y="477712"/>
                  </a:lnTo>
                  <a:lnTo>
                    <a:pt x="1938623" y="474995"/>
                  </a:lnTo>
                  <a:lnTo>
                    <a:pt x="1934527" y="472730"/>
                  </a:lnTo>
                  <a:lnTo>
                    <a:pt x="1929976" y="470465"/>
                  </a:lnTo>
                  <a:lnTo>
                    <a:pt x="1924971" y="468653"/>
                  </a:lnTo>
                  <a:lnTo>
                    <a:pt x="1919510" y="467068"/>
                  </a:lnTo>
                  <a:lnTo>
                    <a:pt x="1913593" y="465709"/>
                  </a:lnTo>
                  <a:lnTo>
                    <a:pt x="1907222" y="464803"/>
                  </a:lnTo>
                  <a:lnTo>
                    <a:pt x="1900396" y="463897"/>
                  </a:lnTo>
                  <a:lnTo>
                    <a:pt x="1900396" y="450081"/>
                  </a:lnTo>
                  <a:lnTo>
                    <a:pt x="1872408" y="450081"/>
                  </a:lnTo>
                  <a:close/>
                  <a:moveTo>
                    <a:pt x="1886971" y="384175"/>
                  </a:moveTo>
                  <a:lnTo>
                    <a:pt x="1895390" y="384401"/>
                  </a:lnTo>
                  <a:lnTo>
                    <a:pt x="1904264" y="384854"/>
                  </a:lnTo>
                  <a:lnTo>
                    <a:pt x="1912911" y="385987"/>
                  </a:lnTo>
                  <a:lnTo>
                    <a:pt x="1921102" y="387572"/>
                  </a:lnTo>
                  <a:lnTo>
                    <a:pt x="1929294" y="389610"/>
                  </a:lnTo>
                  <a:lnTo>
                    <a:pt x="1937713" y="391649"/>
                  </a:lnTo>
                  <a:lnTo>
                    <a:pt x="1945449" y="394367"/>
                  </a:lnTo>
                  <a:lnTo>
                    <a:pt x="1953186" y="397537"/>
                  </a:lnTo>
                  <a:lnTo>
                    <a:pt x="1960922" y="400935"/>
                  </a:lnTo>
                  <a:lnTo>
                    <a:pt x="1968204" y="404558"/>
                  </a:lnTo>
                  <a:lnTo>
                    <a:pt x="1975485" y="408635"/>
                  </a:lnTo>
                  <a:lnTo>
                    <a:pt x="1982084" y="412938"/>
                  </a:lnTo>
                  <a:lnTo>
                    <a:pt x="1988910" y="417921"/>
                  </a:lnTo>
                  <a:lnTo>
                    <a:pt x="1995281" y="422677"/>
                  </a:lnTo>
                  <a:lnTo>
                    <a:pt x="2001652" y="428113"/>
                  </a:lnTo>
                  <a:lnTo>
                    <a:pt x="2007568" y="433775"/>
                  </a:lnTo>
                  <a:lnTo>
                    <a:pt x="2013257" y="439890"/>
                  </a:lnTo>
                  <a:lnTo>
                    <a:pt x="2018718" y="446005"/>
                  </a:lnTo>
                  <a:lnTo>
                    <a:pt x="2023496" y="452346"/>
                  </a:lnTo>
                  <a:lnTo>
                    <a:pt x="2028502" y="459141"/>
                  </a:lnTo>
                  <a:lnTo>
                    <a:pt x="2032825" y="465709"/>
                  </a:lnTo>
                  <a:lnTo>
                    <a:pt x="2036921" y="472956"/>
                  </a:lnTo>
                  <a:lnTo>
                    <a:pt x="2040562" y="480430"/>
                  </a:lnTo>
                  <a:lnTo>
                    <a:pt x="2043975" y="487904"/>
                  </a:lnTo>
                  <a:lnTo>
                    <a:pt x="2047161" y="495605"/>
                  </a:lnTo>
                  <a:lnTo>
                    <a:pt x="2049891" y="503305"/>
                  </a:lnTo>
                  <a:lnTo>
                    <a:pt x="2052394" y="511685"/>
                  </a:lnTo>
                  <a:lnTo>
                    <a:pt x="2054214" y="519838"/>
                  </a:lnTo>
                  <a:lnTo>
                    <a:pt x="2055580" y="528218"/>
                  </a:lnTo>
                  <a:lnTo>
                    <a:pt x="2056717" y="536598"/>
                  </a:lnTo>
                  <a:lnTo>
                    <a:pt x="2057172" y="545431"/>
                  </a:lnTo>
                  <a:lnTo>
                    <a:pt x="2057400" y="553811"/>
                  </a:lnTo>
                  <a:lnTo>
                    <a:pt x="2057172" y="562644"/>
                  </a:lnTo>
                  <a:lnTo>
                    <a:pt x="2056717" y="571476"/>
                  </a:lnTo>
                  <a:lnTo>
                    <a:pt x="2055580" y="579856"/>
                  </a:lnTo>
                  <a:lnTo>
                    <a:pt x="2054214" y="588010"/>
                  </a:lnTo>
                  <a:lnTo>
                    <a:pt x="2052394" y="596390"/>
                  </a:lnTo>
                  <a:lnTo>
                    <a:pt x="2049891" y="604543"/>
                  </a:lnTo>
                  <a:lnTo>
                    <a:pt x="2047161" y="612243"/>
                  </a:lnTo>
                  <a:lnTo>
                    <a:pt x="2043975" y="619944"/>
                  </a:lnTo>
                  <a:lnTo>
                    <a:pt x="2040562" y="627418"/>
                  </a:lnTo>
                  <a:lnTo>
                    <a:pt x="2036921" y="634892"/>
                  </a:lnTo>
                  <a:lnTo>
                    <a:pt x="2032825" y="642139"/>
                  </a:lnTo>
                  <a:lnTo>
                    <a:pt x="2028502" y="648934"/>
                  </a:lnTo>
                  <a:lnTo>
                    <a:pt x="2023496" y="655502"/>
                  </a:lnTo>
                  <a:lnTo>
                    <a:pt x="2018718" y="662070"/>
                  </a:lnTo>
                  <a:lnTo>
                    <a:pt x="2013257" y="668185"/>
                  </a:lnTo>
                  <a:lnTo>
                    <a:pt x="2007568" y="674073"/>
                  </a:lnTo>
                  <a:lnTo>
                    <a:pt x="2001652" y="679736"/>
                  </a:lnTo>
                  <a:lnTo>
                    <a:pt x="1995281" y="685171"/>
                  </a:lnTo>
                  <a:lnTo>
                    <a:pt x="1988910" y="690154"/>
                  </a:lnTo>
                  <a:lnTo>
                    <a:pt x="1982084" y="694683"/>
                  </a:lnTo>
                  <a:lnTo>
                    <a:pt x="1975485" y="699440"/>
                  </a:lnTo>
                  <a:lnTo>
                    <a:pt x="1968204" y="703516"/>
                  </a:lnTo>
                  <a:lnTo>
                    <a:pt x="1960922" y="707140"/>
                  </a:lnTo>
                  <a:lnTo>
                    <a:pt x="1953186" y="710537"/>
                  </a:lnTo>
                  <a:lnTo>
                    <a:pt x="1945449" y="713482"/>
                  </a:lnTo>
                  <a:lnTo>
                    <a:pt x="1937713" y="716199"/>
                  </a:lnTo>
                  <a:lnTo>
                    <a:pt x="1929294" y="718464"/>
                  </a:lnTo>
                  <a:lnTo>
                    <a:pt x="1921102" y="720503"/>
                  </a:lnTo>
                  <a:lnTo>
                    <a:pt x="1912911" y="722088"/>
                  </a:lnTo>
                  <a:lnTo>
                    <a:pt x="1904264" y="722994"/>
                  </a:lnTo>
                  <a:lnTo>
                    <a:pt x="1895390" y="723673"/>
                  </a:lnTo>
                  <a:lnTo>
                    <a:pt x="1886971" y="723900"/>
                  </a:lnTo>
                  <a:lnTo>
                    <a:pt x="1878097" y="723673"/>
                  </a:lnTo>
                  <a:lnTo>
                    <a:pt x="1869223" y="722994"/>
                  </a:lnTo>
                  <a:lnTo>
                    <a:pt x="1860804" y="722088"/>
                  </a:lnTo>
                  <a:lnTo>
                    <a:pt x="1852612" y="720503"/>
                  </a:lnTo>
                  <a:lnTo>
                    <a:pt x="1844193" y="718464"/>
                  </a:lnTo>
                  <a:lnTo>
                    <a:pt x="1836002" y="716199"/>
                  </a:lnTo>
                  <a:lnTo>
                    <a:pt x="1828265" y="713482"/>
                  </a:lnTo>
                  <a:lnTo>
                    <a:pt x="1820529" y="710537"/>
                  </a:lnTo>
                  <a:lnTo>
                    <a:pt x="1812565" y="707140"/>
                  </a:lnTo>
                  <a:lnTo>
                    <a:pt x="1805511" y="703516"/>
                  </a:lnTo>
                  <a:lnTo>
                    <a:pt x="1798230" y="699440"/>
                  </a:lnTo>
                  <a:lnTo>
                    <a:pt x="1791404" y="694683"/>
                  </a:lnTo>
                  <a:lnTo>
                    <a:pt x="1784805" y="690154"/>
                  </a:lnTo>
                  <a:lnTo>
                    <a:pt x="1778206" y="685171"/>
                  </a:lnTo>
                  <a:lnTo>
                    <a:pt x="1772063" y="679736"/>
                  </a:lnTo>
                  <a:lnTo>
                    <a:pt x="1766146" y="674073"/>
                  </a:lnTo>
                  <a:lnTo>
                    <a:pt x="1760458" y="668185"/>
                  </a:lnTo>
                  <a:lnTo>
                    <a:pt x="1754997" y="662070"/>
                  </a:lnTo>
                  <a:lnTo>
                    <a:pt x="1749991" y="655502"/>
                  </a:lnTo>
                  <a:lnTo>
                    <a:pt x="1745213" y="648934"/>
                  </a:lnTo>
                  <a:lnTo>
                    <a:pt x="1740662" y="642139"/>
                  </a:lnTo>
                  <a:lnTo>
                    <a:pt x="1736566" y="634892"/>
                  </a:lnTo>
                  <a:lnTo>
                    <a:pt x="1732925" y="627418"/>
                  </a:lnTo>
                  <a:lnTo>
                    <a:pt x="1729512" y="619944"/>
                  </a:lnTo>
                  <a:lnTo>
                    <a:pt x="1726554" y="612243"/>
                  </a:lnTo>
                  <a:lnTo>
                    <a:pt x="1723596" y="604543"/>
                  </a:lnTo>
                  <a:lnTo>
                    <a:pt x="1721548" y="596390"/>
                  </a:lnTo>
                  <a:lnTo>
                    <a:pt x="1719500" y="588010"/>
                  </a:lnTo>
                  <a:lnTo>
                    <a:pt x="1717908" y="579856"/>
                  </a:lnTo>
                  <a:lnTo>
                    <a:pt x="1716997" y="571476"/>
                  </a:lnTo>
                  <a:lnTo>
                    <a:pt x="1716315" y="562644"/>
                  </a:lnTo>
                  <a:lnTo>
                    <a:pt x="1716087" y="553811"/>
                  </a:lnTo>
                  <a:lnTo>
                    <a:pt x="1716315" y="545431"/>
                  </a:lnTo>
                  <a:lnTo>
                    <a:pt x="1716997" y="536598"/>
                  </a:lnTo>
                  <a:lnTo>
                    <a:pt x="1717908" y="528218"/>
                  </a:lnTo>
                  <a:lnTo>
                    <a:pt x="1719500" y="519838"/>
                  </a:lnTo>
                  <a:lnTo>
                    <a:pt x="1721548" y="511685"/>
                  </a:lnTo>
                  <a:lnTo>
                    <a:pt x="1723596" y="503305"/>
                  </a:lnTo>
                  <a:lnTo>
                    <a:pt x="1726554" y="495605"/>
                  </a:lnTo>
                  <a:lnTo>
                    <a:pt x="1729512" y="487904"/>
                  </a:lnTo>
                  <a:lnTo>
                    <a:pt x="1732925" y="480430"/>
                  </a:lnTo>
                  <a:lnTo>
                    <a:pt x="1736566" y="472956"/>
                  </a:lnTo>
                  <a:lnTo>
                    <a:pt x="1740662" y="465709"/>
                  </a:lnTo>
                  <a:lnTo>
                    <a:pt x="1745213" y="459141"/>
                  </a:lnTo>
                  <a:lnTo>
                    <a:pt x="1749991" y="452346"/>
                  </a:lnTo>
                  <a:lnTo>
                    <a:pt x="1754997" y="446005"/>
                  </a:lnTo>
                  <a:lnTo>
                    <a:pt x="1760458" y="439890"/>
                  </a:lnTo>
                  <a:lnTo>
                    <a:pt x="1766146" y="433775"/>
                  </a:lnTo>
                  <a:lnTo>
                    <a:pt x="1772063" y="428113"/>
                  </a:lnTo>
                  <a:lnTo>
                    <a:pt x="1778206" y="422677"/>
                  </a:lnTo>
                  <a:lnTo>
                    <a:pt x="1784805" y="417921"/>
                  </a:lnTo>
                  <a:lnTo>
                    <a:pt x="1791404" y="412938"/>
                  </a:lnTo>
                  <a:lnTo>
                    <a:pt x="1798230" y="408635"/>
                  </a:lnTo>
                  <a:lnTo>
                    <a:pt x="1805511" y="404558"/>
                  </a:lnTo>
                  <a:lnTo>
                    <a:pt x="1812565" y="400935"/>
                  </a:lnTo>
                  <a:lnTo>
                    <a:pt x="1820529" y="397537"/>
                  </a:lnTo>
                  <a:lnTo>
                    <a:pt x="1828265" y="394367"/>
                  </a:lnTo>
                  <a:lnTo>
                    <a:pt x="1836002" y="391649"/>
                  </a:lnTo>
                  <a:lnTo>
                    <a:pt x="1844193" y="389610"/>
                  </a:lnTo>
                  <a:lnTo>
                    <a:pt x="1852612" y="387572"/>
                  </a:lnTo>
                  <a:lnTo>
                    <a:pt x="1860804" y="385987"/>
                  </a:lnTo>
                  <a:lnTo>
                    <a:pt x="1869223" y="384854"/>
                  </a:lnTo>
                  <a:lnTo>
                    <a:pt x="1878097" y="384401"/>
                  </a:lnTo>
                  <a:lnTo>
                    <a:pt x="1886971" y="384175"/>
                  </a:lnTo>
                  <a:close/>
                  <a:moveTo>
                    <a:pt x="1493053" y="58920"/>
                  </a:moveTo>
                  <a:lnTo>
                    <a:pt x="1493053" y="71384"/>
                  </a:lnTo>
                  <a:lnTo>
                    <a:pt x="1486255" y="72064"/>
                  </a:lnTo>
                  <a:lnTo>
                    <a:pt x="1480136" y="72970"/>
                  </a:lnTo>
                  <a:lnTo>
                    <a:pt x="1474471" y="74103"/>
                  </a:lnTo>
                  <a:lnTo>
                    <a:pt x="1469032" y="75463"/>
                  </a:lnTo>
                  <a:lnTo>
                    <a:pt x="1464046" y="77276"/>
                  </a:lnTo>
                  <a:lnTo>
                    <a:pt x="1459741" y="79089"/>
                  </a:lnTo>
                  <a:lnTo>
                    <a:pt x="1455661" y="81128"/>
                  </a:lnTo>
                  <a:lnTo>
                    <a:pt x="1452036" y="83621"/>
                  </a:lnTo>
                  <a:lnTo>
                    <a:pt x="1448863" y="86341"/>
                  </a:lnTo>
                  <a:lnTo>
                    <a:pt x="1446144" y="89060"/>
                  </a:lnTo>
                  <a:lnTo>
                    <a:pt x="1443877" y="92233"/>
                  </a:lnTo>
                  <a:lnTo>
                    <a:pt x="1441611" y="95632"/>
                  </a:lnTo>
                  <a:lnTo>
                    <a:pt x="1440252" y="99258"/>
                  </a:lnTo>
                  <a:lnTo>
                    <a:pt x="1439118" y="102657"/>
                  </a:lnTo>
                  <a:lnTo>
                    <a:pt x="1438665" y="106963"/>
                  </a:lnTo>
                  <a:lnTo>
                    <a:pt x="1438439" y="111042"/>
                  </a:lnTo>
                  <a:lnTo>
                    <a:pt x="1438439" y="113988"/>
                  </a:lnTo>
                  <a:lnTo>
                    <a:pt x="1438665" y="116934"/>
                  </a:lnTo>
                  <a:lnTo>
                    <a:pt x="1439118" y="119880"/>
                  </a:lnTo>
                  <a:lnTo>
                    <a:pt x="1439798" y="122599"/>
                  </a:lnTo>
                  <a:lnTo>
                    <a:pt x="1440931" y="125092"/>
                  </a:lnTo>
                  <a:lnTo>
                    <a:pt x="1442064" y="127812"/>
                  </a:lnTo>
                  <a:lnTo>
                    <a:pt x="1443198" y="130304"/>
                  </a:lnTo>
                  <a:lnTo>
                    <a:pt x="1444784" y="132797"/>
                  </a:lnTo>
                  <a:lnTo>
                    <a:pt x="1448183" y="137329"/>
                  </a:lnTo>
                  <a:lnTo>
                    <a:pt x="1451809" y="141409"/>
                  </a:lnTo>
                  <a:lnTo>
                    <a:pt x="1455888" y="144808"/>
                  </a:lnTo>
                  <a:lnTo>
                    <a:pt x="1460194" y="147527"/>
                  </a:lnTo>
                  <a:lnTo>
                    <a:pt x="1465633" y="150700"/>
                  </a:lnTo>
                  <a:lnTo>
                    <a:pt x="1472884" y="154552"/>
                  </a:lnTo>
                  <a:lnTo>
                    <a:pt x="1482402" y="158858"/>
                  </a:lnTo>
                  <a:lnTo>
                    <a:pt x="1493733" y="164070"/>
                  </a:lnTo>
                  <a:lnTo>
                    <a:pt x="1500532" y="167469"/>
                  </a:lnTo>
                  <a:lnTo>
                    <a:pt x="1503024" y="169056"/>
                  </a:lnTo>
                  <a:lnTo>
                    <a:pt x="1505291" y="170642"/>
                  </a:lnTo>
                  <a:lnTo>
                    <a:pt x="1507330" y="172002"/>
                  </a:lnTo>
                  <a:lnTo>
                    <a:pt x="1508916" y="173588"/>
                  </a:lnTo>
                  <a:lnTo>
                    <a:pt x="1510276" y="175174"/>
                  </a:lnTo>
                  <a:lnTo>
                    <a:pt x="1510956" y="176534"/>
                  </a:lnTo>
                  <a:lnTo>
                    <a:pt x="1512089" y="179707"/>
                  </a:lnTo>
                  <a:lnTo>
                    <a:pt x="1512769" y="184012"/>
                  </a:lnTo>
                  <a:lnTo>
                    <a:pt x="1513449" y="189451"/>
                  </a:lnTo>
                  <a:lnTo>
                    <a:pt x="1513675" y="195343"/>
                  </a:lnTo>
                  <a:lnTo>
                    <a:pt x="1513449" y="197836"/>
                  </a:lnTo>
                  <a:lnTo>
                    <a:pt x="1512769" y="199876"/>
                  </a:lnTo>
                  <a:lnTo>
                    <a:pt x="1512089" y="201689"/>
                  </a:lnTo>
                  <a:lnTo>
                    <a:pt x="1510956" y="203275"/>
                  </a:lnTo>
                  <a:lnTo>
                    <a:pt x="1509596" y="204181"/>
                  </a:lnTo>
                  <a:lnTo>
                    <a:pt x="1507783" y="205314"/>
                  </a:lnTo>
                  <a:lnTo>
                    <a:pt x="1505291" y="205768"/>
                  </a:lnTo>
                  <a:lnTo>
                    <a:pt x="1502798" y="205768"/>
                  </a:lnTo>
                  <a:lnTo>
                    <a:pt x="1499852" y="205541"/>
                  </a:lnTo>
                  <a:lnTo>
                    <a:pt x="1498719" y="205314"/>
                  </a:lnTo>
                  <a:lnTo>
                    <a:pt x="1497586" y="204861"/>
                  </a:lnTo>
                  <a:lnTo>
                    <a:pt x="1496679" y="204181"/>
                  </a:lnTo>
                  <a:lnTo>
                    <a:pt x="1495773" y="203728"/>
                  </a:lnTo>
                  <a:lnTo>
                    <a:pt x="1495319" y="203048"/>
                  </a:lnTo>
                  <a:lnTo>
                    <a:pt x="1494866" y="201915"/>
                  </a:lnTo>
                  <a:lnTo>
                    <a:pt x="1493960" y="199422"/>
                  </a:lnTo>
                  <a:lnTo>
                    <a:pt x="1493506" y="195343"/>
                  </a:lnTo>
                  <a:lnTo>
                    <a:pt x="1493280" y="189678"/>
                  </a:lnTo>
                  <a:lnTo>
                    <a:pt x="1493053" y="182426"/>
                  </a:lnTo>
                  <a:lnTo>
                    <a:pt x="1493053" y="172908"/>
                  </a:lnTo>
                  <a:lnTo>
                    <a:pt x="1439118" y="172908"/>
                  </a:lnTo>
                  <a:lnTo>
                    <a:pt x="1439118" y="180613"/>
                  </a:lnTo>
                  <a:lnTo>
                    <a:pt x="1439345" y="186732"/>
                  </a:lnTo>
                  <a:lnTo>
                    <a:pt x="1440252" y="192624"/>
                  </a:lnTo>
                  <a:lnTo>
                    <a:pt x="1441385" y="197836"/>
                  </a:lnTo>
                  <a:lnTo>
                    <a:pt x="1442291" y="200329"/>
                  </a:lnTo>
                  <a:lnTo>
                    <a:pt x="1443198" y="202822"/>
                  </a:lnTo>
                  <a:lnTo>
                    <a:pt x="1444331" y="205088"/>
                  </a:lnTo>
                  <a:lnTo>
                    <a:pt x="1445237" y="207127"/>
                  </a:lnTo>
                  <a:lnTo>
                    <a:pt x="1446823" y="209167"/>
                  </a:lnTo>
                  <a:lnTo>
                    <a:pt x="1448183" y="210980"/>
                  </a:lnTo>
                  <a:lnTo>
                    <a:pt x="1449769" y="212793"/>
                  </a:lnTo>
                  <a:lnTo>
                    <a:pt x="1451582" y="214379"/>
                  </a:lnTo>
                  <a:lnTo>
                    <a:pt x="1453395" y="215965"/>
                  </a:lnTo>
                  <a:lnTo>
                    <a:pt x="1455435" y="217098"/>
                  </a:lnTo>
                  <a:lnTo>
                    <a:pt x="1459514" y="219818"/>
                  </a:lnTo>
                  <a:lnTo>
                    <a:pt x="1463593" y="221857"/>
                  </a:lnTo>
                  <a:lnTo>
                    <a:pt x="1468352" y="223897"/>
                  </a:lnTo>
                  <a:lnTo>
                    <a:pt x="1472884" y="225483"/>
                  </a:lnTo>
                  <a:lnTo>
                    <a:pt x="1477643" y="226616"/>
                  </a:lnTo>
                  <a:lnTo>
                    <a:pt x="1482629" y="227976"/>
                  </a:lnTo>
                  <a:lnTo>
                    <a:pt x="1487841" y="228656"/>
                  </a:lnTo>
                  <a:lnTo>
                    <a:pt x="1493053" y="229336"/>
                  </a:lnTo>
                  <a:lnTo>
                    <a:pt x="1493053" y="244519"/>
                  </a:lnTo>
                  <a:lnTo>
                    <a:pt x="1517981" y="244519"/>
                  </a:lnTo>
                  <a:lnTo>
                    <a:pt x="1517981" y="229789"/>
                  </a:lnTo>
                  <a:lnTo>
                    <a:pt x="1524780" y="228656"/>
                  </a:lnTo>
                  <a:lnTo>
                    <a:pt x="1530898" y="227749"/>
                  </a:lnTo>
                  <a:lnTo>
                    <a:pt x="1536790" y="226163"/>
                  </a:lnTo>
                  <a:lnTo>
                    <a:pt x="1542229" y="224577"/>
                  </a:lnTo>
                  <a:lnTo>
                    <a:pt x="1547215" y="222537"/>
                  </a:lnTo>
                  <a:lnTo>
                    <a:pt x="1551747" y="220271"/>
                  </a:lnTo>
                  <a:lnTo>
                    <a:pt x="1555826" y="218005"/>
                  </a:lnTo>
                  <a:lnTo>
                    <a:pt x="1559452" y="215059"/>
                  </a:lnTo>
                  <a:lnTo>
                    <a:pt x="1562851" y="211660"/>
                  </a:lnTo>
                  <a:lnTo>
                    <a:pt x="1565571" y="208487"/>
                  </a:lnTo>
                  <a:lnTo>
                    <a:pt x="1568063" y="204861"/>
                  </a:lnTo>
                  <a:lnTo>
                    <a:pt x="1569876" y="201009"/>
                  </a:lnTo>
                  <a:lnTo>
                    <a:pt x="1571236" y="196476"/>
                  </a:lnTo>
                  <a:lnTo>
                    <a:pt x="1572596" y="192171"/>
                  </a:lnTo>
                  <a:lnTo>
                    <a:pt x="1573049" y="187185"/>
                  </a:lnTo>
                  <a:lnTo>
                    <a:pt x="1573502" y="182199"/>
                  </a:lnTo>
                  <a:lnTo>
                    <a:pt x="1573502" y="179027"/>
                  </a:lnTo>
                  <a:lnTo>
                    <a:pt x="1573049" y="175854"/>
                  </a:lnTo>
                  <a:lnTo>
                    <a:pt x="1572596" y="172908"/>
                  </a:lnTo>
                  <a:lnTo>
                    <a:pt x="1572142" y="170189"/>
                  </a:lnTo>
                  <a:lnTo>
                    <a:pt x="1571236" y="167469"/>
                  </a:lnTo>
                  <a:lnTo>
                    <a:pt x="1570556" y="164750"/>
                  </a:lnTo>
                  <a:lnTo>
                    <a:pt x="1569650" y="162484"/>
                  </a:lnTo>
                  <a:lnTo>
                    <a:pt x="1568290" y="160218"/>
                  </a:lnTo>
                  <a:lnTo>
                    <a:pt x="1565344" y="156139"/>
                  </a:lnTo>
                  <a:lnTo>
                    <a:pt x="1562625" y="152513"/>
                  </a:lnTo>
                  <a:lnTo>
                    <a:pt x="1559225" y="149340"/>
                  </a:lnTo>
                  <a:lnTo>
                    <a:pt x="1555599" y="146847"/>
                  </a:lnTo>
                  <a:lnTo>
                    <a:pt x="1551067" y="144355"/>
                  </a:lnTo>
                  <a:lnTo>
                    <a:pt x="1544722" y="140955"/>
                  </a:lnTo>
                  <a:lnTo>
                    <a:pt x="1537017" y="137329"/>
                  </a:lnTo>
                  <a:lnTo>
                    <a:pt x="1527499" y="132797"/>
                  </a:lnTo>
                  <a:lnTo>
                    <a:pt x="1516621" y="128038"/>
                  </a:lnTo>
                  <a:lnTo>
                    <a:pt x="1508237" y="124186"/>
                  </a:lnTo>
                  <a:lnTo>
                    <a:pt x="1502344" y="120786"/>
                  </a:lnTo>
                  <a:lnTo>
                    <a:pt x="1498719" y="118747"/>
                  </a:lnTo>
                  <a:lnTo>
                    <a:pt x="1497359" y="117614"/>
                  </a:lnTo>
                  <a:lnTo>
                    <a:pt x="1496452" y="116481"/>
                  </a:lnTo>
                  <a:lnTo>
                    <a:pt x="1495319" y="115121"/>
                  </a:lnTo>
                  <a:lnTo>
                    <a:pt x="1494866" y="113535"/>
                  </a:lnTo>
                  <a:lnTo>
                    <a:pt x="1493960" y="111948"/>
                  </a:lnTo>
                  <a:lnTo>
                    <a:pt x="1493733" y="109909"/>
                  </a:lnTo>
                  <a:lnTo>
                    <a:pt x="1493506" y="107869"/>
                  </a:lnTo>
                  <a:lnTo>
                    <a:pt x="1493506" y="105830"/>
                  </a:lnTo>
                  <a:lnTo>
                    <a:pt x="1493506" y="103337"/>
                  </a:lnTo>
                  <a:lnTo>
                    <a:pt x="1493960" y="100844"/>
                  </a:lnTo>
                  <a:lnTo>
                    <a:pt x="1494866" y="99258"/>
                  </a:lnTo>
                  <a:lnTo>
                    <a:pt x="1495773" y="97672"/>
                  </a:lnTo>
                  <a:lnTo>
                    <a:pt x="1497359" y="96312"/>
                  </a:lnTo>
                  <a:lnTo>
                    <a:pt x="1498945" y="95632"/>
                  </a:lnTo>
                  <a:lnTo>
                    <a:pt x="1500985" y="94952"/>
                  </a:lnTo>
                  <a:lnTo>
                    <a:pt x="1503251" y="94725"/>
                  </a:lnTo>
                  <a:lnTo>
                    <a:pt x="1506197" y="94952"/>
                  </a:lnTo>
                  <a:lnTo>
                    <a:pt x="1508463" y="95632"/>
                  </a:lnTo>
                  <a:lnTo>
                    <a:pt x="1510049" y="96538"/>
                  </a:lnTo>
                  <a:lnTo>
                    <a:pt x="1510729" y="96992"/>
                  </a:lnTo>
                  <a:lnTo>
                    <a:pt x="1511409" y="97898"/>
                  </a:lnTo>
                  <a:lnTo>
                    <a:pt x="1512089" y="99938"/>
                  </a:lnTo>
                  <a:lnTo>
                    <a:pt x="1512769" y="103110"/>
                  </a:lnTo>
                  <a:lnTo>
                    <a:pt x="1512995" y="106963"/>
                  </a:lnTo>
                  <a:lnTo>
                    <a:pt x="1512995" y="111495"/>
                  </a:lnTo>
                  <a:lnTo>
                    <a:pt x="1512995" y="118067"/>
                  </a:lnTo>
                  <a:lnTo>
                    <a:pt x="1567157" y="118067"/>
                  </a:lnTo>
                  <a:lnTo>
                    <a:pt x="1567383" y="113535"/>
                  </a:lnTo>
                  <a:lnTo>
                    <a:pt x="1567837" y="110815"/>
                  </a:lnTo>
                  <a:lnTo>
                    <a:pt x="1567383" y="106283"/>
                  </a:lnTo>
                  <a:lnTo>
                    <a:pt x="1566930" y="102430"/>
                  </a:lnTo>
                  <a:lnTo>
                    <a:pt x="1566024" y="98578"/>
                  </a:lnTo>
                  <a:lnTo>
                    <a:pt x="1564664" y="95179"/>
                  </a:lnTo>
                  <a:lnTo>
                    <a:pt x="1562851" y="92006"/>
                  </a:lnTo>
                  <a:lnTo>
                    <a:pt x="1560812" y="88833"/>
                  </a:lnTo>
                  <a:lnTo>
                    <a:pt x="1558092" y="86114"/>
                  </a:lnTo>
                  <a:lnTo>
                    <a:pt x="1555373" y="83395"/>
                  </a:lnTo>
                  <a:lnTo>
                    <a:pt x="1551974" y="81128"/>
                  </a:lnTo>
                  <a:lnTo>
                    <a:pt x="1548121" y="79089"/>
                  </a:lnTo>
                  <a:lnTo>
                    <a:pt x="1544269" y="77276"/>
                  </a:lnTo>
                  <a:lnTo>
                    <a:pt x="1539736" y="75463"/>
                  </a:lnTo>
                  <a:lnTo>
                    <a:pt x="1534751" y="74103"/>
                  </a:lnTo>
                  <a:lnTo>
                    <a:pt x="1529538" y="72970"/>
                  </a:lnTo>
                  <a:lnTo>
                    <a:pt x="1523873" y="72064"/>
                  </a:lnTo>
                  <a:lnTo>
                    <a:pt x="1517981" y="71384"/>
                  </a:lnTo>
                  <a:lnTo>
                    <a:pt x="1517981" y="58920"/>
                  </a:lnTo>
                  <a:lnTo>
                    <a:pt x="1493053" y="58920"/>
                  </a:lnTo>
                  <a:close/>
                  <a:moveTo>
                    <a:pt x="1505970" y="0"/>
                  </a:moveTo>
                  <a:lnTo>
                    <a:pt x="1513675" y="226"/>
                  </a:lnTo>
                  <a:lnTo>
                    <a:pt x="1521380" y="680"/>
                  </a:lnTo>
                  <a:lnTo>
                    <a:pt x="1528859" y="1813"/>
                  </a:lnTo>
                  <a:lnTo>
                    <a:pt x="1536337" y="2946"/>
                  </a:lnTo>
                  <a:lnTo>
                    <a:pt x="1543815" y="4759"/>
                  </a:lnTo>
                  <a:lnTo>
                    <a:pt x="1551067" y="6798"/>
                  </a:lnTo>
                  <a:lnTo>
                    <a:pt x="1557866" y="9291"/>
                  </a:lnTo>
                  <a:lnTo>
                    <a:pt x="1564891" y="11784"/>
                  </a:lnTo>
                  <a:lnTo>
                    <a:pt x="1571689" y="14956"/>
                  </a:lnTo>
                  <a:lnTo>
                    <a:pt x="1578034" y="18129"/>
                  </a:lnTo>
                  <a:lnTo>
                    <a:pt x="1584380" y="21755"/>
                  </a:lnTo>
                  <a:lnTo>
                    <a:pt x="1590725" y="26061"/>
                  </a:lnTo>
                  <a:lnTo>
                    <a:pt x="1596617" y="30140"/>
                  </a:lnTo>
                  <a:lnTo>
                    <a:pt x="1602282" y="34445"/>
                  </a:lnTo>
                  <a:lnTo>
                    <a:pt x="1607948" y="39431"/>
                  </a:lnTo>
                  <a:lnTo>
                    <a:pt x="1613160" y="44190"/>
                  </a:lnTo>
                  <a:lnTo>
                    <a:pt x="1618146" y="49629"/>
                  </a:lnTo>
                  <a:lnTo>
                    <a:pt x="1622905" y="55068"/>
                  </a:lnTo>
                  <a:lnTo>
                    <a:pt x="1627437" y="60960"/>
                  </a:lnTo>
                  <a:lnTo>
                    <a:pt x="1631743" y="66852"/>
                  </a:lnTo>
                  <a:lnTo>
                    <a:pt x="1635595" y="72970"/>
                  </a:lnTo>
                  <a:lnTo>
                    <a:pt x="1639221" y="79316"/>
                  </a:lnTo>
                  <a:lnTo>
                    <a:pt x="1642394" y="85661"/>
                  </a:lnTo>
                  <a:lnTo>
                    <a:pt x="1645566" y="92686"/>
                  </a:lnTo>
                  <a:lnTo>
                    <a:pt x="1648512" y="99484"/>
                  </a:lnTo>
                  <a:lnTo>
                    <a:pt x="1650778" y="106736"/>
                  </a:lnTo>
                  <a:lnTo>
                    <a:pt x="1652818" y="113761"/>
                  </a:lnTo>
                  <a:lnTo>
                    <a:pt x="1654404" y="121013"/>
                  </a:lnTo>
                  <a:lnTo>
                    <a:pt x="1655991" y="128491"/>
                  </a:lnTo>
                  <a:lnTo>
                    <a:pt x="1656670" y="135970"/>
                  </a:lnTo>
                  <a:lnTo>
                    <a:pt x="1657350" y="143675"/>
                  </a:lnTo>
                  <a:lnTo>
                    <a:pt x="1657350" y="151833"/>
                  </a:lnTo>
                  <a:lnTo>
                    <a:pt x="1657350" y="159538"/>
                  </a:lnTo>
                  <a:lnTo>
                    <a:pt x="1656670" y="167243"/>
                  </a:lnTo>
                  <a:lnTo>
                    <a:pt x="1655991" y="174721"/>
                  </a:lnTo>
                  <a:lnTo>
                    <a:pt x="1654404" y="182199"/>
                  </a:lnTo>
                  <a:lnTo>
                    <a:pt x="1652818" y="189678"/>
                  </a:lnTo>
                  <a:lnTo>
                    <a:pt x="1650778" y="196703"/>
                  </a:lnTo>
                  <a:lnTo>
                    <a:pt x="1648512" y="203728"/>
                  </a:lnTo>
                  <a:lnTo>
                    <a:pt x="1645566" y="210753"/>
                  </a:lnTo>
                  <a:lnTo>
                    <a:pt x="1642394" y="217325"/>
                  </a:lnTo>
                  <a:lnTo>
                    <a:pt x="1639221" y="223897"/>
                  </a:lnTo>
                  <a:lnTo>
                    <a:pt x="1635595" y="230242"/>
                  </a:lnTo>
                  <a:lnTo>
                    <a:pt x="1631743" y="236587"/>
                  </a:lnTo>
                  <a:lnTo>
                    <a:pt x="1627437" y="242480"/>
                  </a:lnTo>
                  <a:lnTo>
                    <a:pt x="1622905" y="248145"/>
                  </a:lnTo>
                  <a:lnTo>
                    <a:pt x="1618146" y="253584"/>
                  </a:lnTo>
                  <a:lnTo>
                    <a:pt x="1613160" y="259023"/>
                  </a:lnTo>
                  <a:lnTo>
                    <a:pt x="1607948" y="263781"/>
                  </a:lnTo>
                  <a:lnTo>
                    <a:pt x="1602282" y="268767"/>
                  </a:lnTo>
                  <a:lnTo>
                    <a:pt x="1596617" y="273073"/>
                  </a:lnTo>
                  <a:lnTo>
                    <a:pt x="1590725" y="277378"/>
                  </a:lnTo>
                  <a:lnTo>
                    <a:pt x="1584380" y="281231"/>
                  </a:lnTo>
                  <a:lnTo>
                    <a:pt x="1578034" y="284857"/>
                  </a:lnTo>
                  <a:lnTo>
                    <a:pt x="1571689" y="288256"/>
                  </a:lnTo>
                  <a:lnTo>
                    <a:pt x="1564891" y="291429"/>
                  </a:lnTo>
                  <a:lnTo>
                    <a:pt x="1557866" y="293921"/>
                  </a:lnTo>
                  <a:lnTo>
                    <a:pt x="1551067" y="296641"/>
                  </a:lnTo>
                  <a:lnTo>
                    <a:pt x="1543815" y="298454"/>
                  </a:lnTo>
                  <a:lnTo>
                    <a:pt x="1536337" y="300040"/>
                  </a:lnTo>
                  <a:lnTo>
                    <a:pt x="1528859" y="301400"/>
                  </a:lnTo>
                  <a:lnTo>
                    <a:pt x="1521380" y="302533"/>
                  </a:lnTo>
                  <a:lnTo>
                    <a:pt x="1513675" y="302986"/>
                  </a:lnTo>
                  <a:lnTo>
                    <a:pt x="1505970" y="303213"/>
                  </a:lnTo>
                  <a:lnTo>
                    <a:pt x="1498265" y="302986"/>
                  </a:lnTo>
                  <a:lnTo>
                    <a:pt x="1490334" y="302533"/>
                  </a:lnTo>
                  <a:lnTo>
                    <a:pt x="1482629" y="301400"/>
                  </a:lnTo>
                  <a:lnTo>
                    <a:pt x="1475151" y="300040"/>
                  </a:lnTo>
                  <a:lnTo>
                    <a:pt x="1467899" y="298454"/>
                  </a:lnTo>
                  <a:lnTo>
                    <a:pt x="1460874" y="296641"/>
                  </a:lnTo>
                  <a:lnTo>
                    <a:pt x="1453849" y="293921"/>
                  </a:lnTo>
                  <a:lnTo>
                    <a:pt x="1446823" y="291429"/>
                  </a:lnTo>
                  <a:lnTo>
                    <a:pt x="1440252" y="288256"/>
                  </a:lnTo>
                  <a:lnTo>
                    <a:pt x="1433453" y="284857"/>
                  </a:lnTo>
                  <a:lnTo>
                    <a:pt x="1427334" y="281231"/>
                  </a:lnTo>
                  <a:lnTo>
                    <a:pt x="1420989" y="277378"/>
                  </a:lnTo>
                  <a:lnTo>
                    <a:pt x="1415097" y="273073"/>
                  </a:lnTo>
                  <a:lnTo>
                    <a:pt x="1409432" y="268767"/>
                  </a:lnTo>
                  <a:lnTo>
                    <a:pt x="1403766" y="263781"/>
                  </a:lnTo>
                  <a:lnTo>
                    <a:pt x="1398781" y="259023"/>
                  </a:lnTo>
                  <a:lnTo>
                    <a:pt x="1393569" y="253584"/>
                  </a:lnTo>
                  <a:lnTo>
                    <a:pt x="1388810" y="248145"/>
                  </a:lnTo>
                  <a:lnTo>
                    <a:pt x="1384277" y="242480"/>
                  </a:lnTo>
                  <a:lnTo>
                    <a:pt x="1380198" y="236587"/>
                  </a:lnTo>
                  <a:lnTo>
                    <a:pt x="1376346" y="230242"/>
                  </a:lnTo>
                  <a:lnTo>
                    <a:pt x="1372267" y="223897"/>
                  </a:lnTo>
                  <a:lnTo>
                    <a:pt x="1369094" y="217325"/>
                  </a:lnTo>
                  <a:lnTo>
                    <a:pt x="1366148" y="210753"/>
                  </a:lnTo>
                  <a:lnTo>
                    <a:pt x="1363429" y="203728"/>
                  </a:lnTo>
                  <a:lnTo>
                    <a:pt x="1360936" y="196703"/>
                  </a:lnTo>
                  <a:lnTo>
                    <a:pt x="1358896" y="189678"/>
                  </a:lnTo>
                  <a:lnTo>
                    <a:pt x="1357083" y="182199"/>
                  </a:lnTo>
                  <a:lnTo>
                    <a:pt x="1355950" y="174721"/>
                  </a:lnTo>
                  <a:lnTo>
                    <a:pt x="1354817" y="167243"/>
                  </a:lnTo>
                  <a:lnTo>
                    <a:pt x="1354364" y="159538"/>
                  </a:lnTo>
                  <a:lnTo>
                    <a:pt x="1354137" y="151833"/>
                  </a:lnTo>
                  <a:lnTo>
                    <a:pt x="1354364" y="143675"/>
                  </a:lnTo>
                  <a:lnTo>
                    <a:pt x="1354817" y="135970"/>
                  </a:lnTo>
                  <a:lnTo>
                    <a:pt x="1355950" y="128491"/>
                  </a:lnTo>
                  <a:lnTo>
                    <a:pt x="1357083" y="121013"/>
                  </a:lnTo>
                  <a:lnTo>
                    <a:pt x="1358896" y="113761"/>
                  </a:lnTo>
                  <a:lnTo>
                    <a:pt x="1360936" y="106736"/>
                  </a:lnTo>
                  <a:lnTo>
                    <a:pt x="1363429" y="99484"/>
                  </a:lnTo>
                  <a:lnTo>
                    <a:pt x="1366148" y="92686"/>
                  </a:lnTo>
                  <a:lnTo>
                    <a:pt x="1369094" y="85661"/>
                  </a:lnTo>
                  <a:lnTo>
                    <a:pt x="1372267" y="79316"/>
                  </a:lnTo>
                  <a:lnTo>
                    <a:pt x="1376346" y="72970"/>
                  </a:lnTo>
                  <a:lnTo>
                    <a:pt x="1380198" y="66852"/>
                  </a:lnTo>
                  <a:lnTo>
                    <a:pt x="1384277" y="60960"/>
                  </a:lnTo>
                  <a:lnTo>
                    <a:pt x="1388810" y="55068"/>
                  </a:lnTo>
                  <a:lnTo>
                    <a:pt x="1393569" y="49629"/>
                  </a:lnTo>
                  <a:lnTo>
                    <a:pt x="1398781" y="44190"/>
                  </a:lnTo>
                  <a:lnTo>
                    <a:pt x="1403766" y="39431"/>
                  </a:lnTo>
                  <a:lnTo>
                    <a:pt x="1409432" y="34445"/>
                  </a:lnTo>
                  <a:lnTo>
                    <a:pt x="1415097" y="30140"/>
                  </a:lnTo>
                  <a:lnTo>
                    <a:pt x="1420989" y="26061"/>
                  </a:lnTo>
                  <a:lnTo>
                    <a:pt x="1427334" y="21755"/>
                  </a:lnTo>
                  <a:lnTo>
                    <a:pt x="1433453" y="18129"/>
                  </a:lnTo>
                  <a:lnTo>
                    <a:pt x="1440252" y="14956"/>
                  </a:lnTo>
                  <a:lnTo>
                    <a:pt x="1446823" y="11784"/>
                  </a:lnTo>
                  <a:lnTo>
                    <a:pt x="1453849" y="9291"/>
                  </a:lnTo>
                  <a:lnTo>
                    <a:pt x="1460874" y="6798"/>
                  </a:lnTo>
                  <a:lnTo>
                    <a:pt x="1467899" y="4759"/>
                  </a:lnTo>
                  <a:lnTo>
                    <a:pt x="1475151" y="2946"/>
                  </a:lnTo>
                  <a:lnTo>
                    <a:pt x="1482629" y="1813"/>
                  </a:lnTo>
                  <a:lnTo>
                    <a:pt x="1490334" y="680"/>
                  </a:lnTo>
                  <a:lnTo>
                    <a:pt x="1498265" y="226"/>
                  </a:lnTo>
                  <a:lnTo>
                    <a:pt x="1505970" y="0"/>
                  </a:lnTo>
                  <a:close/>
                </a:path>
              </a:pathLst>
            </a:custGeom>
            <a:solidFill>
              <a:schemeClr val="accent4"/>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panose="020F0502020204030204" pitchFamily="34" charset="0"/>
                <a:ea typeface="宋体" panose="02010600030101010101" pitchFamily="2" charset="-122"/>
                <a:cs typeface="+mn-cs"/>
              </a:endParaRPr>
            </a:p>
          </p:txBody>
        </p:sp>
      </p:grpSp>
      <p:sp>
        <p:nvSpPr>
          <p:cNvPr id="42" name="MH_SubTitle_1"/>
          <p:cNvSpPr txBox="1">
            <a:spLocks noChangeArrowheads="1"/>
          </p:cNvSpPr>
          <p:nvPr>
            <p:custDataLst>
              <p:tags r:id="rId1"/>
            </p:custDataLst>
          </p:nvPr>
        </p:nvSpPr>
        <p:spPr bwMode="auto">
          <a:xfrm>
            <a:off x="4945725" y="1310478"/>
            <a:ext cx="2335578" cy="659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lvl1pPr>
              <a:defRPr>
                <a:solidFill>
                  <a:schemeClr val="tx1"/>
                </a:solidFill>
                <a:latin typeface="Times New Roman" panose="02020603050405020304" pitchFamily="18" charset="0"/>
                <a:ea typeface="微软雅黑" panose="020B0503020204020204" pitchFamily="34" charset="-122"/>
              </a:defRPr>
            </a:lvl1pPr>
            <a:lvl2pPr marL="742950" indent="-285750">
              <a:defRPr>
                <a:solidFill>
                  <a:schemeClr val="tx1"/>
                </a:solidFill>
                <a:latin typeface="Times New Roman" panose="02020603050405020304" pitchFamily="18" charset="0"/>
                <a:ea typeface="微软雅黑" panose="020B0503020204020204" pitchFamily="34" charset="-122"/>
              </a:defRPr>
            </a:lvl2pPr>
            <a:lvl3pPr marL="1143000" indent="-228600">
              <a:defRPr>
                <a:solidFill>
                  <a:schemeClr val="tx1"/>
                </a:solidFill>
                <a:latin typeface="Times New Roman" panose="02020603050405020304" pitchFamily="18" charset="0"/>
                <a:ea typeface="微软雅黑" panose="020B0503020204020204" pitchFamily="34" charset="-122"/>
              </a:defRPr>
            </a:lvl3pPr>
            <a:lvl4pPr marL="1600200" indent="-228600">
              <a:defRPr>
                <a:solidFill>
                  <a:schemeClr val="tx1"/>
                </a:solidFill>
                <a:latin typeface="Times New Roman" panose="02020603050405020304" pitchFamily="18" charset="0"/>
                <a:ea typeface="微软雅黑" panose="020B0503020204020204" pitchFamily="34" charset="-122"/>
              </a:defRPr>
            </a:lvl4pPr>
            <a:lvl5pPr marL="2057400" indent="-228600">
              <a:defRPr>
                <a:solidFill>
                  <a:schemeClr val="tx1"/>
                </a:solidFill>
                <a:latin typeface="Times New Roman" panose="02020603050405020304" pitchFamily="18" charset="0"/>
                <a:ea typeface="微软雅黑" panose="020B0503020204020204" pitchFamily="34" charset="-122"/>
              </a:defRPr>
            </a:lvl5pPr>
            <a:lvl6pPr marL="25146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6pPr>
            <a:lvl7pPr marL="29718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7pPr>
            <a:lvl8pPr marL="34290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8pPr>
            <a:lvl9pPr marL="38862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9p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schemeClr val="tx1">
                    <a:lumMod val="50000"/>
                    <a:lumOff val="50000"/>
                  </a:schemeClr>
                </a:solidFill>
                <a:effectLst/>
                <a:uLnTx/>
                <a:uFillTx/>
                <a:latin typeface="微软雅黑" pitchFamily="34" charset="-122"/>
              </a:rPr>
              <a:t>此处添加详细文本描述，建议与标题相关并符合整体语言风格。</a:t>
            </a:r>
            <a:endParaRPr kumimoji="0" lang="en-US" altLang="zh-CN" sz="900" b="0" i="0" u="none" strike="noStrike" kern="0" cap="none" spc="0" normalizeH="0" baseline="0" noProof="0" dirty="0">
              <a:ln>
                <a:noFill/>
              </a:ln>
              <a:solidFill>
                <a:schemeClr val="tx1">
                  <a:lumMod val="50000"/>
                  <a:lumOff val="50000"/>
                </a:schemeClr>
              </a:solidFill>
              <a:effectLst/>
              <a:uLnTx/>
              <a:uFillTx/>
              <a:latin typeface="微软雅黑" pitchFamily="34" charset="-122"/>
            </a:endParaRPr>
          </a:p>
        </p:txBody>
      </p:sp>
      <p:sp>
        <p:nvSpPr>
          <p:cNvPr id="43" name="MH_SubTitle_1"/>
          <p:cNvSpPr txBox="1">
            <a:spLocks noChangeArrowheads="1"/>
          </p:cNvSpPr>
          <p:nvPr>
            <p:custDataLst>
              <p:tags r:id="rId2"/>
            </p:custDataLst>
          </p:nvPr>
        </p:nvSpPr>
        <p:spPr bwMode="auto">
          <a:xfrm>
            <a:off x="6113514" y="2287397"/>
            <a:ext cx="2335578" cy="659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lvl1pPr>
              <a:defRPr>
                <a:solidFill>
                  <a:schemeClr val="tx1"/>
                </a:solidFill>
                <a:latin typeface="Times New Roman" panose="02020603050405020304" pitchFamily="18" charset="0"/>
                <a:ea typeface="微软雅黑" panose="020B0503020204020204" pitchFamily="34" charset="-122"/>
              </a:defRPr>
            </a:lvl1pPr>
            <a:lvl2pPr marL="742950" indent="-285750">
              <a:defRPr>
                <a:solidFill>
                  <a:schemeClr val="tx1"/>
                </a:solidFill>
                <a:latin typeface="Times New Roman" panose="02020603050405020304" pitchFamily="18" charset="0"/>
                <a:ea typeface="微软雅黑" panose="020B0503020204020204" pitchFamily="34" charset="-122"/>
              </a:defRPr>
            </a:lvl2pPr>
            <a:lvl3pPr marL="1143000" indent="-228600">
              <a:defRPr>
                <a:solidFill>
                  <a:schemeClr val="tx1"/>
                </a:solidFill>
                <a:latin typeface="Times New Roman" panose="02020603050405020304" pitchFamily="18" charset="0"/>
                <a:ea typeface="微软雅黑" panose="020B0503020204020204" pitchFamily="34" charset="-122"/>
              </a:defRPr>
            </a:lvl3pPr>
            <a:lvl4pPr marL="1600200" indent="-228600">
              <a:defRPr>
                <a:solidFill>
                  <a:schemeClr val="tx1"/>
                </a:solidFill>
                <a:latin typeface="Times New Roman" panose="02020603050405020304" pitchFamily="18" charset="0"/>
                <a:ea typeface="微软雅黑" panose="020B0503020204020204" pitchFamily="34" charset="-122"/>
              </a:defRPr>
            </a:lvl4pPr>
            <a:lvl5pPr marL="2057400" indent="-228600">
              <a:defRPr>
                <a:solidFill>
                  <a:schemeClr val="tx1"/>
                </a:solidFill>
                <a:latin typeface="Times New Roman" panose="02020603050405020304" pitchFamily="18" charset="0"/>
                <a:ea typeface="微软雅黑" panose="020B0503020204020204" pitchFamily="34" charset="-122"/>
              </a:defRPr>
            </a:lvl5pPr>
            <a:lvl6pPr marL="25146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6pPr>
            <a:lvl7pPr marL="29718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7pPr>
            <a:lvl8pPr marL="34290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8pPr>
            <a:lvl9pPr marL="38862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9p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schemeClr val="tx1">
                    <a:lumMod val="50000"/>
                    <a:lumOff val="50000"/>
                  </a:schemeClr>
                </a:solidFill>
                <a:effectLst/>
                <a:uLnTx/>
                <a:uFillTx/>
                <a:latin typeface="微软雅黑" pitchFamily="34" charset="-122"/>
              </a:rPr>
              <a:t>此处添加详细文本描述，建议与标题相关并符合整体语言风格。</a:t>
            </a:r>
            <a:endParaRPr kumimoji="0" lang="en-US" altLang="zh-CN" sz="900" b="0" i="0" u="none" strike="noStrike" kern="0" cap="none" spc="0" normalizeH="0" baseline="0" noProof="0" dirty="0">
              <a:ln>
                <a:noFill/>
              </a:ln>
              <a:solidFill>
                <a:schemeClr val="tx1">
                  <a:lumMod val="50000"/>
                  <a:lumOff val="50000"/>
                </a:schemeClr>
              </a:solidFill>
              <a:effectLst/>
              <a:uLnTx/>
              <a:uFillTx/>
              <a:latin typeface="微软雅黑" pitchFamily="34" charset="-122"/>
            </a:endParaRPr>
          </a:p>
        </p:txBody>
      </p:sp>
      <p:sp>
        <p:nvSpPr>
          <p:cNvPr id="44" name="MH_SubTitle_1"/>
          <p:cNvSpPr txBox="1">
            <a:spLocks noChangeArrowheads="1"/>
          </p:cNvSpPr>
          <p:nvPr>
            <p:custDataLst>
              <p:tags r:id="rId3"/>
            </p:custDataLst>
          </p:nvPr>
        </p:nvSpPr>
        <p:spPr bwMode="auto">
          <a:xfrm>
            <a:off x="655790" y="2940777"/>
            <a:ext cx="2335578" cy="659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lvl1pPr>
              <a:defRPr>
                <a:solidFill>
                  <a:schemeClr val="tx1"/>
                </a:solidFill>
                <a:latin typeface="Times New Roman" panose="02020603050405020304" pitchFamily="18" charset="0"/>
                <a:ea typeface="微软雅黑" panose="020B0503020204020204" pitchFamily="34" charset="-122"/>
              </a:defRPr>
            </a:lvl1pPr>
            <a:lvl2pPr marL="742950" indent="-285750">
              <a:defRPr>
                <a:solidFill>
                  <a:schemeClr val="tx1"/>
                </a:solidFill>
                <a:latin typeface="Times New Roman" panose="02020603050405020304" pitchFamily="18" charset="0"/>
                <a:ea typeface="微软雅黑" panose="020B0503020204020204" pitchFamily="34" charset="-122"/>
              </a:defRPr>
            </a:lvl2pPr>
            <a:lvl3pPr marL="1143000" indent="-228600">
              <a:defRPr>
                <a:solidFill>
                  <a:schemeClr val="tx1"/>
                </a:solidFill>
                <a:latin typeface="Times New Roman" panose="02020603050405020304" pitchFamily="18" charset="0"/>
                <a:ea typeface="微软雅黑" panose="020B0503020204020204" pitchFamily="34" charset="-122"/>
              </a:defRPr>
            </a:lvl3pPr>
            <a:lvl4pPr marL="1600200" indent="-228600">
              <a:defRPr>
                <a:solidFill>
                  <a:schemeClr val="tx1"/>
                </a:solidFill>
                <a:latin typeface="Times New Roman" panose="02020603050405020304" pitchFamily="18" charset="0"/>
                <a:ea typeface="微软雅黑" panose="020B0503020204020204" pitchFamily="34" charset="-122"/>
              </a:defRPr>
            </a:lvl4pPr>
            <a:lvl5pPr marL="2057400" indent="-228600">
              <a:defRPr>
                <a:solidFill>
                  <a:schemeClr val="tx1"/>
                </a:solidFill>
                <a:latin typeface="Times New Roman" panose="02020603050405020304" pitchFamily="18" charset="0"/>
                <a:ea typeface="微软雅黑" panose="020B0503020204020204" pitchFamily="34" charset="-122"/>
              </a:defRPr>
            </a:lvl5pPr>
            <a:lvl6pPr marL="25146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6pPr>
            <a:lvl7pPr marL="29718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7pPr>
            <a:lvl8pPr marL="34290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8pPr>
            <a:lvl9pPr marL="38862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9pPr>
          </a:lstStyle>
          <a:p>
            <a:pPr marL="0" marR="0" lvl="0" indent="0" algn="r" defTabSz="914400" eaLnBrk="1" fontAlgn="auto" latinLnBrk="0" hangingPunct="1">
              <a:lnSpc>
                <a:spcPct val="13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schemeClr val="tx1">
                    <a:lumMod val="50000"/>
                    <a:lumOff val="50000"/>
                  </a:schemeClr>
                </a:solidFill>
                <a:effectLst/>
                <a:uLnTx/>
                <a:uFillTx/>
                <a:latin typeface="微软雅黑" pitchFamily="34" charset="-122"/>
              </a:rPr>
              <a:t>此处添加详细文本描述，建议与标题相关并符合整体语言风格。</a:t>
            </a:r>
            <a:endParaRPr kumimoji="0" lang="en-US" altLang="zh-CN" sz="900" b="0" i="0" u="none" strike="noStrike" kern="0" cap="none" spc="0" normalizeH="0" baseline="0" noProof="0" dirty="0">
              <a:ln>
                <a:noFill/>
              </a:ln>
              <a:solidFill>
                <a:schemeClr val="tx1">
                  <a:lumMod val="50000"/>
                  <a:lumOff val="50000"/>
                </a:schemeClr>
              </a:solidFill>
              <a:effectLst/>
              <a:uLnTx/>
              <a:uFillTx/>
              <a:latin typeface="微软雅黑" pitchFamily="34" charset="-122"/>
            </a:endParaRPr>
          </a:p>
        </p:txBody>
      </p:sp>
      <p:sp>
        <p:nvSpPr>
          <p:cNvPr id="45" name="MH_SubTitle_1"/>
          <p:cNvSpPr txBox="1">
            <a:spLocks noChangeArrowheads="1"/>
          </p:cNvSpPr>
          <p:nvPr>
            <p:custDataLst>
              <p:tags r:id="rId4"/>
            </p:custDataLst>
          </p:nvPr>
        </p:nvSpPr>
        <p:spPr bwMode="auto">
          <a:xfrm>
            <a:off x="1808492" y="3919756"/>
            <a:ext cx="2335578" cy="659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lvl1pPr>
              <a:defRPr>
                <a:solidFill>
                  <a:schemeClr val="tx1"/>
                </a:solidFill>
                <a:latin typeface="Times New Roman" panose="02020603050405020304" pitchFamily="18" charset="0"/>
                <a:ea typeface="微软雅黑" panose="020B0503020204020204" pitchFamily="34" charset="-122"/>
              </a:defRPr>
            </a:lvl1pPr>
            <a:lvl2pPr marL="742950" indent="-285750">
              <a:defRPr>
                <a:solidFill>
                  <a:schemeClr val="tx1"/>
                </a:solidFill>
                <a:latin typeface="Times New Roman" panose="02020603050405020304" pitchFamily="18" charset="0"/>
                <a:ea typeface="微软雅黑" panose="020B0503020204020204" pitchFamily="34" charset="-122"/>
              </a:defRPr>
            </a:lvl2pPr>
            <a:lvl3pPr marL="1143000" indent="-228600">
              <a:defRPr>
                <a:solidFill>
                  <a:schemeClr val="tx1"/>
                </a:solidFill>
                <a:latin typeface="Times New Roman" panose="02020603050405020304" pitchFamily="18" charset="0"/>
                <a:ea typeface="微软雅黑" panose="020B0503020204020204" pitchFamily="34" charset="-122"/>
              </a:defRPr>
            </a:lvl3pPr>
            <a:lvl4pPr marL="1600200" indent="-228600">
              <a:defRPr>
                <a:solidFill>
                  <a:schemeClr val="tx1"/>
                </a:solidFill>
                <a:latin typeface="Times New Roman" panose="02020603050405020304" pitchFamily="18" charset="0"/>
                <a:ea typeface="微软雅黑" panose="020B0503020204020204" pitchFamily="34" charset="-122"/>
              </a:defRPr>
            </a:lvl4pPr>
            <a:lvl5pPr marL="2057400" indent="-228600">
              <a:defRPr>
                <a:solidFill>
                  <a:schemeClr val="tx1"/>
                </a:solidFill>
                <a:latin typeface="Times New Roman" panose="02020603050405020304" pitchFamily="18" charset="0"/>
                <a:ea typeface="微软雅黑" panose="020B0503020204020204" pitchFamily="34" charset="-122"/>
              </a:defRPr>
            </a:lvl5pPr>
            <a:lvl6pPr marL="25146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6pPr>
            <a:lvl7pPr marL="29718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7pPr>
            <a:lvl8pPr marL="34290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8pPr>
            <a:lvl9pPr marL="38862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9pPr>
          </a:lstStyle>
          <a:p>
            <a:pPr marL="0" marR="0" lvl="0" indent="0" algn="r" defTabSz="914400" eaLnBrk="1" fontAlgn="auto" latinLnBrk="0" hangingPunct="1">
              <a:lnSpc>
                <a:spcPct val="13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schemeClr val="tx1">
                    <a:lumMod val="50000"/>
                    <a:lumOff val="50000"/>
                  </a:schemeClr>
                </a:solidFill>
                <a:effectLst/>
                <a:uLnTx/>
                <a:uFillTx/>
                <a:latin typeface="微软雅黑" pitchFamily="34" charset="-122"/>
              </a:rPr>
              <a:t>此处添加详细文本描述，建议与标题相关并符合整体语言风格。</a:t>
            </a:r>
            <a:endParaRPr kumimoji="0" lang="en-US" altLang="zh-CN" sz="900" b="0" i="0" u="none" strike="noStrike" kern="0" cap="none" spc="0" normalizeH="0" baseline="0" noProof="0" dirty="0">
              <a:ln>
                <a:noFill/>
              </a:ln>
              <a:solidFill>
                <a:schemeClr val="tx1">
                  <a:lumMod val="50000"/>
                  <a:lumOff val="50000"/>
                </a:schemeClr>
              </a:solidFill>
              <a:effectLst/>
              <a:uLnTx/>
              <a:uFillTx/>
              <a:latin typeface="微软雅黑" pitchFamily="34" charset="-122"/>
            </a:endParaRPr>
          </a:p>
        </p:txBody>
      </p:sp>
    </p:spTree>
    <p:extLst>
      <p:ext uri="{BB962C8B-B14F-4D97-AF65-F5344CB8AC3E}">
        <p14:creationId xmlns:p14="http://schemas.microsoft.com/office/powerpoint/2010/main" val="3336909626"/>
      </p:ext>
    </p:extLst>
  </p:cSld>
  <p:clrMapOvr>
    <a:masterClrMapping/>
  </p:clrMapOvr>
  <mc:AlternateContent xmlns:mc="http://schemas.openxmlformats.org/markup-compatibility/2006">
    <mc:Choice xmlns:p14="http://schemas.microsoft.com/office/powerpoint/2010/main" Requires="p14">
      <p:transition spd="slow" p14:dur="1250" advClick="0" advTm="0">
        <p14:switch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900"/>
                                        <p:tgtEl>
                                          <p:spTgt spid="26"/>
                                        </p:tgtEl>
                                      </p:cBhvr>
                                    </p:animEffect>
                                  </p:childTnLst>
                                </p:cTn>
                              </p:par>
                            </p:childTnLst>
                          </p:cTn>
                        </p:par>
                        <p:par>
                          <p:cTn id="8" fill="hold">
                            <p:stCondLst>
                              <p:cond delay="900"/>
                            </p:stCondLst>
                            <p:childTnLst>
                              <p:par>
                                <p:cTn id="9" presetID="22" presetClass="entr" presetSubtype="4"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down)">
                                      <p:cBhvr>
                                        <p:cTn id="11" dur="500"/>
                                        <p:tgtEl>
                                          <p:spTgt spid="13"/>
                                        </p:tgtEl>
                                      </p:cBhvr>
                                    </p:animEffect>
                                  </p:childTnLst>
                                </p:cTn>
                              </p:par>
                              <p:par>
                                <p:cTn id="12" presetID="2" presetClass="entr" presetSubtype="2" decel="100000" fill="hold" grpId="0" nodeType="withEffect">
                                  <p:stCondLst>
                                    <p:cond delay="500"/>
                                  </p:stCondLst>
                                  <p:childTnLst>
                                    <p:set>
                                      <p:cBhvr>
                                        <p:cTn id="13" dur="1" fill="hold">
                                          <p:stCondLst>
                                            <p:cond delay="0"/>
                                          </p:stCondLst>
                                        </p:cTn>
                                        <p:tgtEl>
                                          <p:spTgt spid="42"/>
                                        </p:tgtEl>
                                        <p:attrNameLst>
                                          <p:attrName>style.visibility</p:attrName>
                                        </p:attrNameLst>
                                      </p:cBhvr>
                                      <p:to>
                                        <p:strVal val="visible"/>
                                      </p:to>
                                    </p:set>
                                    <p:anim calcmode="lin" valueType="num">
                                      <p:cBhvr additive="base">
                                        <p:cTn id="14" dur="500" fill="hold"/>
                                        <p:tgtEl>
                                          <p:spTgt spid="42"/>
                                        </p:tgtEl>
                                        <p:attrNameLst>
                                          <p:attrName>ppt_x</p:attrName>
                                        </p:attrNameLst>
                                      </p:cBhvr>
                                      <p:tavLst>
                                        <p:tav tm="0">
                                          <p:val>
                                            <p:strVal val="1+#ppt_w/2"/>
                                          </p:val>
                                        </p:tav>
                                        <p:tav tm="100000">
                                          <p:val>
                                            <p:strVal val="#ppt_x"/>
                                          </p:val>
                                        </p:tav>
                                      </p:tavLst>
                                    </p:anim>
                                    <p:anim calcmode="lin" valueType="num">
                                      <p:cBhvr additive="base">
                                        <p:cTn id="15" dur="500" fill="hold"/>
                                        <p:tgtEl>
                                          <p:spTgt spid="42"/>
                                        </p:tgtEl>
                                        <p:attrNameLst>
                                          <p:attrName>ppt_y</p:attrName>
                                        </p:attrNameLst>
                                      </p:cBhvr>
                                      <p:tavLst>
                                        <p:tav tm="0">
                                          <p:val>
                                            <p:strVal val="#ppt_y"/>
                                          </p:val>
                                        </p:tav>
                                        <p:tav tm="100000">
                                          <p:val>
                                            <p:strVal val="#ppt_y"/>
                                          </p:val>
                                        </p:tav>
                                      </p:tavLst>
                                    </p:anim>
                                  </p:childTnLst>
                                </p:cTn>
                              </p:par>
                              <p:par>
                                <p:cTn id="16" presetID="22" presetClass="entr" presetSubtype="1" fill="hold" nodeType="withEffect">
                                  <p:stCondLst>
                                    <p:cond delay="300"/>
                                  </p:stCondLst>
                                  <p:childTnLst>
                                    <p:set>
                                      <p:cBhvr>
                                        <p:cTn id="17" dur="1" fill="hold">
                                          <p:stCondLst>
                                            <p:cond delay="0"/>
                                          </p:stCondLst>
                                        </p:cTn>
                                        <p:tgtEl>
                                          <p:spTgt spid="19"/>
                                        </p:tgtEl>
                                        <p:attrNameLst>
                                          <p:attrName>style.visibility</p:attrName>
                                        </p:attrNameLst>
                                      </p:cBhvr>
                                      <p:to>
                                        <p:strVal val="visible"/>
                                      </p:to>
                                    </p:set>
                                    <p:animEffect transition="in" filter="wipe(up)">
                                      <p:cBhvr>
                                        <p:cTn id="18" dur="500"/>
                                        <p:tgtEl>
                                          <p:spTgt spid="19"/>
                                        </p:tgtEl>
                                      </p:cBhvr>
                                    </p:animEffect>
                                  </p:childTnLst>
                                </p:cTn>
                              </p:par>
                              <p:par>
                                <p:cTn id="19" presetID="2" presetClass="entr" presetSubtype="8" decel="100000" fill="hold" grpId="0" nodeType="withEffect">
                                  <p:stCondLst>
                                    <p:cond delay="800"/>
                                  </p:stCondLst>
                                  <p:childTnLst>
                                    <p:set>
                                      <p:cBhvr>
                                        <p:cTn id="20" dur="1" fill="hold">
                                          <p:stCondLst>
                                            <p:cond delay="0"/>
                                          </p:stCondLst>
                                        </p:cTn>
                                        <p:tgtEl>
                                          <p:spTgt spid="44"/>
                                        </p:tgtEl>
                                        <p:attrNameLst>
                                          <p:attrName>style.visibility</p:attrName>
                                        </p:attrNameLst>
                                      </p:cBhvr>
                                      <p:to>
                                        <p:strVal val="visible"/>
                                      </p:to>
                                    </p:set>
                                    <p:anim calcmode="lin" valueType="num">
                                      <p:cBhvr additive="base">
                                        <p:cTn id="21" dur="500" fill="hold"/>
                                        <p:tgtEl>
                                          <p:spTgt spid="44"/>
                                        </p:tgtEl>
                                        <p:attrNameLst>
                                          <p:attrName>ppt_x</p:attrName>
                                        </p:attrNameLst>
                                      </p:cBhvr>
                                      <p:tavLst>
                                        <p:tav tm="0">
                                          <p:val>
                                            <p:strVal val="0-#ppt_w/2"/>
                                          </p:val>
                                        </p:tav>
                                        <p:tav tm="100000">
                                          <p:val>
                                            <p:strVal val="#ppt_x"/>
                                          </p:val>
                                        </p:tav>
                                      </p:tavLst>
                                    </p:anim>
                                    <p:anim calcmode="lin" valueType="num">
                                      <p:cBhvr additive="base">
                                        <p:cTn id="22" dur="500" fill="hold"/>
                                        <p:tgtEl>
                                          <p:spTgt spid="44"/>
                                        </p:tgtEl>
                                        <p:attrNameLst>
                                          <p:attrName>ppt_y</p:attrName>
                                        </p:attrNameLst>
                                      </p:cBhvr>
                                      <p:tavLst>
                                        <p:tav tm="0">
                                          <p:val>
                                            <p:strVal val="#ppt_y"/>
                                          </p:val>
                                        </p:tav>
                                        <p:tav tm="100000">
                                          <p:val>
                                            <p:strVal val="#ppt_y"/>
                                          </p:val>
                                        </p:tav>
                                      </p:tavLst>
                                    </p:anim>
                                  </p:childTnLst>
                                </p:cTn>
                              </p:par>
                              <p:par>
                                <p:cTn id="23" presetID="22" presetClass="entr" presetSubtype="4" fill="hold" nodeType="withEffect">
                                  <p:stCondLst>
                                    <p:cond delay="600"/>
                                  </p:stCondLst>
                                  <p:childTnLst>
                                    <p:set>
                                      <p:cBhvr>
                                        <p:cTn id="24" dur="1" fill="hold">
                                          <p:stCondLst>
                                            <p:cond delay="0"/>
                                          </p:stCondLst>
                                        </p:cTn>
                                        <p:tgtEl>
                                          <p:spTgt spid="29"/>
                                        </p:tgtEl>
                                        <p:attrNameLst>
                                          <p:attrName>style.visibility</p:attrName>
                                        </p:attrNameLst>
                                      </p:cBhvr>
                                      <p:to>
                                        <p:strVal val="visible"/>
                                      </p:to>
                                    </p:set>
                                    <p:animEffect transition="in" filter="wipe(down)">
                                      <p:cBhvr>
                                        <p:cTn id="25" dur="500"/>
                                        <p:tgtEl>
                                          <p:spTgt spid="29"/>
                                        </p:tgtEl>
                                      </p:cBhvr>
                                    </p:animEffect>
                                  </p:childTnLst>
                                </p:cTn>
                              </p:par>
                              <p:par>
                                <p:cTn id="26" presetID="2" presetClass="entr" presetSubtype="2" decel="100000" fill="hold" grpId="0" nodeType="withEffect">
                                  <p:stCondLst>
                                    <p:cond delay="1100"/>
                                  </p:stCondLst>
                                  <p:childTnLst>
                                    <p:set>
                                      <p:cBhvr>
                                        <p:cTn id="27" dur="1" fill="hold">
                                          <p:stCondLst>
                                            <p:cond delay="0"/>
                                          </p:stCondLst>
                                        </p:cTn>
                                        <p:tgtEl>
                                          <p:spTgt spid="43"/>
                                        </p:tgtEl>
                                        <p:attrNameLst>
                                          <p:attrName>style.visibility</p:attrName>
                                        </p:attrNameLst>
                                      </p:cBhvr>
                                      <p:to>
                                        <p:strVal val="visible"/>
                                      </p:to>
                                    </p:set>
                                    <p:anim calcmode="lin" valueType="num">
                                      <p:cBhvr additive="base">
                                        <p:cTn id="28" dur="500" fill="hold"/>
                                        <p:tgtEl>
                                          <p:spTgt spid="43"/>
                                        </p:tgtEl>
                                        <p:attrNameLst>
                                          <p:attrName>ppt_x</p:attrName>
                                        </p:attrNameLst>
                                      </p:cBhvr>
                                      <p:tavLst>
                                        <p:tav tm="0">
                                          <p:val>
                                            <p:strVal val="1+#ppt_w/2"/>
                                          </p:val>
                                        </p:tav>
                                        <p:tav tm="100000">
                                          <p:val>
                                            <p:strVal val="#ppt_x"/>
                                          </p:val>
                                        </p:tav>
                                      </p:tavLst>
                                    </p:anim>
                                    <p:anim calcmode="lin" valueType="num">
                                      <p:cBhvr additive="base">
                                        <p:cTn id="29" dur="500" fill="hold"/>
                                        <p:tgtEl>
                                          <p:spTgt spid="43"/>
                                        </p:tgtEl>
                                        <p:attrNameLst>
                                          <p:attrName>ppt_y</p:attrName>
                                        </p:attrNameLst>
                                      </p:cBhvr>
                                      <p:tavLst>
                                        <p:tav tm="0">
                                          <p:val>
                                            <p:strVal val="#ppt_y"/>
                                          </p:val>
                                        </p:tav>
                                        <p:tav tm="100000">
                                          <p:val>
                                            <p:strVal val="#ppt_y"/>
                                          </p:val>
                                        </p:tav>
                                      </p:tavLst>
                                    </p:anim>
                                  </p:childTnLst>
                                </p:cTn>
                              </p:par>
                              <p:par>
                                <p:cTn id="30" presetID="22" presetClass="entr" presetSubtype="1" fill="hold" nodeType="withEffect">
                                  <p:stCondLst>
                                    <p:cond delay="800"/>
                                  </p:stCondLst>
                                  <p:childTnLst>
                                    <p:set>
                                      <p:cBhvr>
                                        <p:cTn id="31" dur="1" fill="hold">
                                          <p:stCondLst>
                                            <p:cond delay="0"/>
                                          </p:stCondLst>
                                        </p:cTn>
                                        <p:tgtEl>
                                          <p:spTgt spid="35"/>
                                        </p:tgtEl>
                                        <p:attrNameLst>
                                          <p:attrName>style.visibility</p:attrName>
                                        </p:attrNameLst>
                                      </p:cBhvr>
                                      <p:to>
                                        <p:strVal val="visible"/>
                                      </p:to>
                                    </p:set>
                                    <p:animEffect transition="in" filter="wipe(up)">
                                      <p:cBhvr>
                                        <p:cTn id="32" dur="500"/>
                                        <p:tgtEl>
                                          <p:spTgt spid="35"/>
                                        </p:tgtEl>
                                      </p:cBhvr>
                                    </p:animEffect>
                                  </p:childTnLst>
                                </p:cTn>
                              </p:par>
                              <p:par>
                                <p:cTn id="33" presetID="2" presetClass="entr" presetSubtype="8" decel="100000" fill="hold" grpId="0" nodeType="withEffect">
                                  <p:stCondLst>
                                    <p:cond delay="130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500" fill="hold"/>
                                        <p:tgtEl>
                                          <p:spTgt spid="45"/>
                                        </p:tgtEl>
                                        <p:attrNameLst>
                                          <p:attrName>ppt_x</p:attrName>
                                        </p:attrNameLst>
                                      </p:cBhvr>
                                      <p:tavLst>
                                        <p:tav tm="0">
                                          <p:val>
                                            <p:strVal val="0-#ppt_w/2"/>
                                          </p:val>
                                        </p:tav>
                                        <p:tav tm="100000">
                                          <p:val>
                                            <p:strVal val="#ppt_x"/>
                                          </p:val>
                                        </p:tav>
                                      </p:tavLst>
                                    </p:anim>
                                    <p:anim calcmode="lin" valueType="num">
                                      <p:cBhvr additive="base">
                                        <p:cTn id="36"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42" grpId="0"/>
      <p:bldP spid="43" grpId="0"/>
      <p:bldP spid="44" grpId="0"/>
      <p:bldP spid="4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Oval 4"/>
          <p:cNvSpPr>
            <a:spLocks noChangeArrowheads="1"/>
          </p:cNvSpPr>
          <p:nvPr/>
        </p:nvSpPr>
        <p:spPr bwMode="auto">
          <a:xfrm>
            <a:off x="333694" y="1813795"/>
            <a:ext cx="1730375" cy="1733031"/>
          </a:xfrm>
          <a:prstGeom prst="ellipse">
            <a:avLst/>
          </a:prstGeom>
          <a:noFill/>
          <a:ln w="9525">
            <a:solidFill>
              <a:schemeClr val="accent1"/>
            </a:solid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33" name="Oval 6"/>
          <p:cNvSpPr>
            <a:spLocks noChangeArrowheads="1"/>
          </p:cNvSpPr>
          <p:nvPr/>
        </p:nvSpPr>
        <p:spPr bwMode="auto">
          <a:xfrm>
            <a:off x="3700464" y="1920473"/>
            <a:ext cx="1730375" cy="1733031"/>
          </a:xfrm>
          <a:prstGeom prst="ellipse">
            <a:avLst/>
          </a:prstGeom>
          <a:noFill/>
          <a:ln w="9525">
            <a:solidFill>
              <a:schemeClr val="accent3"/>
            </a:solid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34" name="Oval 7"/>
          <p:cNvSpPr>
            <a:spLocks noChangeArrowheads="1"/>
          </p:cNvSpPr>
          <p:nvPr/>
        </p:nvSpPr>
        <p:spPr bwMode="auto">
          <a:xfrm>
            <a:off x="7019926" y="1920473"/>
            <a:ext cx="1730375" cy="1733031"/>
          </a:xfrm>
          <a:prstGeom prst="ellipse">
            <a:avLst/>
          </a:prstGeom>
          <a:noFill/>
          <a:ln w="9525">
            <a:solidFill>
              <a:schemeClr val="accent1"/>
            </a:solid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35" name="Oval 8"/>
          <p:cNvSpPr>
            <a:spLocks noChangeArrowheads="1"/>
          </p:cNvSpPr>
          <p:nvPr/>
        </p:nvSpPr>
        <p:spPr bwMode="auto">
          <a:xfrm>
            <a:off x="2041526" y="1092875"/>
            <a:ext cx="1730375" cy="1731443"/>
          </a:xfrm>
          <a:prstGeom prst="ellipse">
            <a:avLst/>
          </a:prstGeom>
          <a:noFill/>
          <a:ln w="9525">
            <a:solidFill>
              <a:schemeClr val="accent2"/>
            </a:solid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36" name="Oval 9"/>
          <p:cNvSpPr>
            <a:spLocks noChangeArrowheads="1"/>
          </p:cNvSpPr>
          <p:nvPr/>
        </p:nvSpPr>
        <p:spPr bwMode="auto">
          <a:xfrm>
            <a:off x="5359401" y="1100818"/>
            <a:ext cx="1730375" cy="1731443"/>
          </a:xfrm>
          <a:prstGeom prst="ellipse">
            <a:avLst/>
          </a:prstGeom>
          <a:noFill/>
          <a:ln w="9525">
            <a:solidFill>
              <a:schemeClr val="accent4"/>
            </a:solid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grpSp>
        <p:nvGrpSpPr>
          <p:cNvPr id="2" name="组合 7"/>
          <p:cNvGrpSpPr/>
          <p:nvPr/>
        </p:nvGrpSpPr>
        <p:grpSpPr>
          <a:xfrm>
            <a:off x="1299844" y="3199524"/>
            <a:ext cx="826136" cy="2183065"/>
            <a:chOff x="1299844" y="3197550"/>
            <a:chExt cx="826136" cy="2181718"/>
          </a:xfrm>
          <a:solidFill>
            <a:schemeClr val="accent1"/>
          </a:solidFill>
        </p:grpSpPr>
        <p:cxnSp>
          <p:nvCxnSpPr>
            <p:cNvPr id="3" name="直接连接符 2"/>
            <p:cNvCxnSpPr>
              <a:stCxn id="58" idx="4"/>
            </p:cNvCxnSpPr>
            <p:nvPr/>
          </p:nvCxnSpPr>
          <p:spPr>
            <a:xfrm>
              <a:off x="1712912" y="4025574"/>
              <a:ext cx="0" cy="1353694"/>
            </a:xfrm>
            <a:prstGeom prst="line">
              <a:avLst/>
            </a:prstGeom>
            <a:grpFill/>
            <a:ln w="25400">
              <a:solidFill>
                <a:schemeClr val="accent1"/>
              </a:solidFill>
            </a:ln>
            <a:effectLst>
              <a:outerShdw blurRad="254000" dist="190500" dir="3540000" sx="105000" sy="105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32" name="Oval 5"/>
            <p:cNvSpPr>
              <a:spLocks noChangeArrowheads="1"/>
            </p:cNvSpPr>
            <p:nvPr/>
          </p:nvSpPr>
          <p:spPr bwMode="auto">
            <a:xfrm>
              <a:off x="1370330" y="3263900"/>
              <a:ext cx="693738" cy="695325"/>
            </a:xfrm>
            <a:prstGeom prst="ellipse">
              <a:avLst/>
            </a:prstGeom>
            <a:grpFill/>
            <a:ln w="254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latin typeface="Impact" panose="020B0806030902050204" pitchFamily="34" charset="0"/>
              </a:endParaRPr>
            </a:p>
          </p:txBody>
        </p:sp>
        <p:sp>
          <p:nvSpPr>
            <p:cNvPr id="58" name="Oval 5"/>
            <p:cNvSpPr>
              <a:spLocks noChangeArrowheads="1"/>
            </p:cNvSpPr>
            <p:nvPr/>
          </p:nvSpPr>
          <p:spPr bwMode="auto">
            <a:xfrm>
              <a:off x="1299844" y="3197550"/>
              <a:ext cx="826136" cy="828024"/>
            </a:xfrm>
            <a:prstGeom prst="ellipse">
              <a:avLst/>
            </a:prstGeom>
            <a:grpFill/>
            <a:ln w="254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latin typeface="Impact" panose="020B0806030902050204" pitchFamily="34" charset="0"/>
              </a:endParaRPr>
            </a:p>
          </p:txBody>
        </p:sp>
      </p:grpSp>
      <p:grpSp>
        <p:nvGrpSpPr>
          <p:cNvPr id="4" name="组合 8"/>
          <p:cNvGrpSpPr/>
          <p:nvPr/>
        </p:nvGrpSpPr>
        <p:grpSpPr>
          <a:xfrm>
            <a:off x="2725420" y="2518862"/>
            <a:ext cx="826136" cy="2863728"/>
            <a:chOff x="2725420" y="2517307"/>
            <a:chExt cx="826136" cy="2861961"/>
          </a:xfrm>
          <a:solidFill>
            <a:schemeClr val="accent2"/>
          </a:solidFill>
        </p:grpSpPr>
        <p:cxnSp>
          <p:nvCxnSpPr>
            <p:cNvPr id="70" name="直接连接符 69"/>
            <p:cNvCxnSpPr>
              <a:stCxn id="61" idx="4"/>
            </p:cNvCxnSpPr>
            <p:nvPr/>
          </p:nvCxnSpPr>
          <p:spPr>
            <a:xfrm>
              <a:off x="3138488" y="3345331"/>
              <a:ext cx="0" cy="2033937"/>
            </a:xfrm>
            <a:prstGeom prst="line">
              <a:avLst/>
            </a:prstGeom>
            <a:grpFill/>
            <a:ln w="25400">
              <a:solidFill>
                <a:schemeClr val="accent2"/>
              </a:solidFill>
            </a:ln>
            <a:effectLst>
              <a:outerShdw blurRad="254000" dist="190500" dir="3540000" sx="105000" sy="105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60" name="Oval 5"/>
            <p:cNvSpPr>
              <a:spLocks noChangeArrowheads="1"/>
            </p:cNvSpPr>
            <p:nvPr/>
          </p:nvSpPr>
          <p:spPr bwMode="auto">
            <a:xfrm>
              <a:off x="2795906" y="2583657"/>
              <a:ext cx="693738" cy="695325"/>
            </a:xfrm>
            <a:prstGeom prst="ellipse">
              <a:avLst/>
            </a:prstGeom>
            <a:grp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61" name="Oval 5"/>
            <p:cNvSpPr>
              <a:spLocks noChangeArrowheads="1"/>
            </p:cNvSpPr>
            <p:nvPr/>
          </p:nvSpPr>
          <p:spPr bwMode="auto">
            <a:xfrm>
              <a:off x="2725420" y="2517307"/>
              <a:ext cx="826136" cy="828024"/>
            </a:xfrm>
            <a:prstGeom prst="ellipse">
              <a:avLst/>
            </a:prstGeom>
            <a:grp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grpSp>
      <p:grpSp>
        <p:nvGrpSpPr>
          <p:cNvPr id="5" name="组合 9"/>
          <p:cNvGrpSpPr/>
          <p:nvPr/>
        </p:nvGrpSpPr>
        <p:grpSpPr>
          <a:xfrm>
            <a:off x="4143057" y="3282888"/>
            <a:ext cx="826136" cy="2099702"/>
            <a:chOff x="4143057" y="3280862"/>
            <a:chExt cx="826136" cy="2098406"/>
          </a:xfrm>
          <a:solidFill>
            <a:schemeClr val="accent3"/>
          </a:solidFill>
        </p:grpSpPr>
        <p:cxnSp>
          <p:nvCxnSpPr>
            <p:cNvPr id="72" name="直接连接符 71"/>
            <p:cNvCxnSpPr>
              <a:stCxn id="63" idx="4"/>
            </p:cNvCxnSpPr>
            <p:nvPr/>
          </p:nvCxnSpPr>
          <p:spPr>
            <a:xfrm>
              <a:off x="4556125" y="4108886"/>
              <a:ext cx="11714" cy="1270382"/>
            </a:xfrm>
            <a:prstGeom prst="line">
              <a:avLst/>
            </a:prstGeom>
            <a:grpFill/>
            <a:ln w="25400">
              <a:solidFill>
                <a:schemeClr val="accent3"/>
              </a:solidFill>
            </a:ln>
            <a:effectLst>
              <a:outerShdw blurRad="254000" dist="190500" dir="3540000" sx="105000" sy="105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62" name="Oval 5"/>
            <p:cNvSpPr>
              <a:spLocks noChangeArrowheads="1"/>
            </p:cNvSpPr>
            <p:nvPr/>
          </p:nvSpPr>
          <p:spPr bwMode="auto">
            <a:xfrm>
              <a:off x="4213543" y="3347212"/>
              <a:ext cx="693738" cy="695325"/>
            </a:xfrm>
            <a:prstGeom prst="ellipse">
              <a:avLst/>
            </a:prstGeom>
            <a:grpFill/>
            <a:ln w="2540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63" name="Oval 5"/>
            <p:cNvSpPr>
              <a:spLocks noChangeArrowheads="1"/>
            </p:cNvSpPr>
            <p:nvPr/>
          </p:nvSpPr>
          <p:spPr bwMode="auto">
            <a:xfrm>
              <a:off x="4143057" y="3280862"/>
              <a:ext cx="826136" cy="828024"/>
            </a:xfrm>
            <a:prstGeom prst="ellipse">
              <a:avLst/>
            </a:prstGeom>
            <a:grpFill/>
            <a:ln w="2540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grpSp>
      <p:grpSp>
        <p:nvGrpSpPr>
          <p:cNvPr id="6" name="组合 12"/>
          <p:cNvGrpSpPr/>
          <p:nvPr/>
        </p:nvGrpSpPr>
        <p:grpSpPr>
          <a:xfrm>
            <a:off x="5562282" y="2571750"/>
            <a:ext cx="826136" cy="2810840"/>
            <a:chOff x="5562282" y="2570163"/>
            <a:chExt cx="826136" cy="2809105"/>
          </a:xfrm>
          <a:solidFill>
            <a:schemeClr val="accent4"/>
          </a:solidFill>
        </p:grpSpPr>
        <p:cxnSp>
          <p:nvCxnSpPr>
            <p:cNvPr id="74" name="直接连接符 73"/>
            <p:cNvCxnSpPr>
              <a:stCxn id="65" idx="4"/>
            </p:cNvCxnSpPr>
            <p:nvPr/>
          </p:nvCxnSpPr>
          <p:spPr>
            <a:xfrm>
              <a:off x="5975350" y="3398187"/>
              <a:ext cx="0" cy="1981081"/>
            </a:xfrm>
            <a:prstGeom prst="line">
              <a:avLst/>
            </a:prstGeom>
            <a:grpFill/>
            <a:ln w="25400">
              <a:solidFill>
                <a:schemeClr val="accent4"/>
              </a:solidFill>
            </a:ln>
            <a:effectLst>
              <a:outerShdw blurRad="254000" dist="190500" dir="3540000" sx="105000" sy="105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64" name="Oval 5"/>
            <p:cNvSpPr>
              <a:spLocks noChangeArrowheads="1"/>
            </p:cNvSpPr>
            <p:nvPr/>
          </p:nvSpPr>
          <p:spPr bwMode="auto">
            <a:xfrm>
              <a:off x="5632768" y="2636513"/>
              <a:ext cx="693738" cy="695325"/>
            </a:xfrm>
            <a:prstGeom prst="ellipse">
              <a:avLst/>
            </a:prstGeom>
            <a:grpFill/>
            <a:ln w="25400">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sp>
          <p:nvSpPr>
            <p:cNvPr id="65" name="Oval 5"/>
            <p:cNvSpPr>
              <a:spLocks noChangeArrowheads="1"/>
            </p:cNvSpPr>
            <p:nvPr/>
          </p:nvSpPr>
          <p:spPr bwMode="auto">
            <a:xfrm>
              <a:off x="5562282" y="2570163"/>
              <a:ext cx="826136" cy="828024"/>
            </a:xfrm>
            <a:prstGeom prst="ellipse">
              <a:avLst/>
            </a:prstGeom>
            <a:grpFill/>
            <a:ln w="25400">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endParaRPr>
            </a:p>
          </p:txBody>
        </p:sp>
      </p:grpSp>
      <p:grpSp>
        <p:nvGrpSpPr>
          <p:cNvPr id="7" name="组合 13"/>
          <p:cNvGrpSpPr/>
          <p:nvPr/>
        </p:nvGrpSpPr>
        <p:grpSpPr>
          <a:xfrm>
            <a:off x="6973570" y="3281007"/>
            <a:ext cx="826136" cy="2101583"/>
            <a:chOff x="6973570" y="3278982"/>
            <a:chExt cx="826136" cy="2100286"/>
          </a:xfrm>
          <a:solidFill>
            <a:schemeClr val="accent1"/>
          </a:solidFill>
        </p:grpSpPr>
        <p:cxnSp>
          <p:nvCxnSpPr>
            <p:cNvPr id="76" name="直接连接符 75"/>
            <p:cNvCxnSpPr>
              <a:stCxn id="67" idx="4"/>
            </p:cNvCxnSpPr>
            <p:nvPr/>
          </p:nvCxnSpPr>
          <p:spPr>
            <a:xfrm>
              <a:off x="7386638" y="4107006"/>
              <a:ext cx="0" cy="1272262"/>
            </a:xfrm>
            <a:prstGeom prst="line">
              <a:avLst/>
            </a:prstGeom>
            <a:grpFill/>
            <a:ln w="25400">
              <a:solidFill>
                <a:schemeClr val="accent1"/>
              </a:solidFill>
            </a:ln>
            <a:effectLst>
              <a:outerShdw blurRad="254000" dist="190500" dir="3540000" sx="105000" sy="105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66" name="Oval 5"/>
            <p:cNvSpPr>
              <a:spLocks noChangeArrowheads="1"/>
            </p:cNvSpPr>
            <p:nvPr/>
          </p:nvSpPr>
          <p:spPr bwMode="auto">
            <a:xfrm>
              <a:off x="7044056" y="3345332"/>
              <a:ext cx="693738" cy="695325"/>
            </a:xfrm>
            <a:prstGeom prst="ellipse">
              <a:avLst/>
            </a:prstGeom>
            <a:grpFill/>
            <a:ln w="254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latin typeface="Impact" panose="020B0806030902050204" pitchFamily="34" charset="0"/>
              </a:endParaRPr>
            </a:p>
          </p:txBody>
        </p:sp>
        <p:sp>
          <p:nvSpPr>
            <p:cNvPr id="67" name="Oval 5"/>
            <p:cNvSpPr>
              <a:spLocks noChangeArrowheads="1"/>
            </p:cNvSpPr>
            <p:nvPr/>
          </p:nvSpPr>
          <p:spPr bwMode="auto">
            <a:xfrm>
              <a:off x="6973570" y="3278982"/>
              <a:ext cx="826136" cy="828024"/>
            </a:xfrm>
            <a:prstGeom prst="ellipse">
              <a:avLst/>
            </a:prstGeom>
            <a:grpFill/>
            <a:ln w="254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bg1"/>
                </a:solidFill>
                <a:latin typeface="Impact" panose="020B0806030902050204" pitchFamily="34" charset="0"/>
              </a:endParaRPr>
            </a:p>
          </p:txBody>
        </p:sp>
      </p:grpSp>
      <p:sp>
        <p:nvSpPr>
          <p:cNvPr id="41" name="Rectangle 14"/>
          <p:cNvSpPr>
            <a:spLocks noChangeArrowheads="1"/>
          </p:cNvSpPr>
          <p:nvPr/>
        </p:nvSpPr>
        <p:spPr bwMode="auto">
          <a:xfrm>
            <a:off x="482918" y="2380180"/>
            <a:ext cx="1428750" cy="627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685663">
              <a:spcBef>
                <a:spcPct val="20000"/>
              </a:spcBef>
              <a:defRPr/>
            </a:pPr>
            <a:r>
              <a:rPr lang="zh-CN" altLang="en-US" sz="1200" kern="0" dirty="0">
                <a:solidFill>
                  <a:schemeClr val="tx1">
                    <a:lumMod val="75000"/>
                    <a:lumOff val="25000"/>
                  </a:schemeClr>
                </a:solidFill>
                <a:latin typeface="微软雅黑" pitchFamily="34" charset="-122"/>
                <a:ea typeface="微软雅黑" pitchFamily="34" charset="-122"/>
                <a:cs typeface="Raleway"/>
              </a:rPr>
              <a:t>输入你的标题</a:t>
            </a:r>
            <a:endParaRPr lang="en-US" altLang="zh-CN" sz="1200" kern="0" dirty="0">
              <a:solidFill>
                <a:schemeClr val="tx1">
                  <a:lumMod val="75000"/>
                  <a:lumOff val="25000"/>
                </a:schemeClr>
              </a:solidFill>
              <a:latin typeface="微软雅黑" pitchFamily="34" charset="-122"/>
              <a:ea typeface="微软雅黑" pitchFamily="34" charset="-122"/>
              <a:cs typeface="Raleway"/>
            </a:endParaRPr>
          </a:p>
          <a:p>
            <a:pPr algn="ctr" defTabSz="685663">
              <a:spcBef>
                <a:spcPct val="20000"/>
              </a:spcBef>
              <a:defRPr/>
            </a:pPr>
            <a:r>
              <a:rPr lang="zh-CN" altLang="en-US" sz="900" kern="0" dirty="0">
                <a:solidFill>
                  <a:schemeClr val="tx1">
                    <a:lumMod val="50000"/>
                    <a:lumOff val="50000"/>
                  </a:schemeClr>
                </a:solidFill>
                <a:latin typeface="微软雅黑" pitchFamily="34" charset="-122"/>
                <a:ea typeface="微软雅黑" pitchFamily="34" charset="-122"/>
                <a:cs typeface="Raleway Light"/>
              </a:rPr>
              <a:t>这里输入简单的文字概述里输入简单文字概述输入简单的文字概述里输入</a:t>
            </a:r>
            <a:endParaRPr lang="en-US" altLang="zh-CN" sz="900" kern="0" dirty="0">
              <a:solidFill>
                <a:schemeClr val="tx1">
                  <a:lumMod val="50000"/>
                  <a:lumOff val="50000"/>
                </a:schemeClr>
              </a:solidFill>
              <a:latin typeface="微软雅黑" pitchFamily="34" charset="-122"/>
              <a:ea typeface="微软雅黑" pitchFamily="34" charset="-122"/>
              <a:cs typeface="Raleway Light"/>
            </a:endParaRPr>
          </a:p>
        </p:txBody>
      </p:sp>
      <p:sp>
        <p:nvSpPr>
          <p:cNvPr id="42" name="Rectangle 15"/>
          <p:cNvSpPr>
            <a:spLocks noChangeArrowheads="1"/>
          </p:cNvSpPr>
          <p:nvPr/>
        </p:nvSpPr>
        <p:spPr bwMode="auto">
          <a:xfrm>
            <a:off x="3854450" y="2382020"/>
            <a:ext cx="1428750" cy="627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685663">
              <a:spcBef>
                <a:spcPct val="20000"/>
              </a:spcBef>
              <a:defRPr/>
            </a:pPr>
            <a:r>
              <a:rPr lang="zh-CN" altLang="en-US" sz="1200" kern="0" dirty="0">
                <a:solidFill>
                  <a:schemeClr val="tx1">
                    <a:lumMod val="75000"/>
                    <a:lumOff val="25000"/>
                  </a:schemeClr>
                </a:solidFill>
                <a:latin typeface="微软雅黑" pitchFamily="34" charset="-122"/>
                <a:ea typeface="微软雅黑" pitchFamily="34" charset="-122"/>
                <a:cs typeface="Raleway"/>
              </a:rPr>
              <a:t>输入你的标题</a:t>
            </a:r>
            <a:endParaRPr lang="en-US" altLang="zh-CN" sz="1200" kern="0" dirty="0">
              <a:solidFill>
                <a:schemeClr val="tx1">
                  <a:lumMod val="75000"/>
                  <a:lumOff val="25000"/>
                </a:schemeClr>
              </a:solidFill>
              <a:latin typeface="微软雅黑" pitchFamily="34" charset="-122"/>
              <a:ea typeface="微软雅黑" pitchFamily="34" charset="-122"/>
              <a:cs typeface="Raleway"/>
            </a:endParaRPr>
          </a:p>
          <a:p>
            <a:pPr algn="ctr" defTabSz="685663">
              <a:spcBef>
                <a:spcPct val="20000"/>
              </a:spcBef>
              <a:defRPr/>
            </a:pPr>
            <a:r>
              <a:rPr lang="zh-CN" altLang="en-US" sz="900" kern="0" dirty="0">
                <a:solidFill>
                  <a:schemeClr val="tx1">
                    <a:lumMod val="50000"/>
                    <a:lumOff val="50000"/>
                  </a:schemeClr>
                </a:solidFill>
                <a:latin typeface="微软雅黑" pitchFamily="34" charset="-122"/>
                <a:ea typeface="微软雅黑" pitchFamily="34" charset="-122"/>
                <a:cs typeface="Raleway Light"/>
              </a:rPr>
              <a:t>这里输入简单的文字概述里输入简单文字概述输入简单的文字概述里输入</a:t>
            </a:r>
            <a:endParaRPr lang="en-US" altLang="zh-CN" sz="900" kern="0" dirty="0">
              <a:solidFill>
                <a:schemeClr val="tx1">
                  <a:lumMod val="50000"/>
                  <a:lumOff val="50000"/>
                </a:schemeClr>
              </a:solidFill>
              <a:latin typeface="微软雅黑" pitchFamily="34" charset="-122"/>
              <a:ea typeface="微软雅黑" pitchFamily="34" charset="-122"/>
              <a:cs typeface="Raleway Light"/>
            </a:endParaRPr>
          </a:p>
        </p:txBody>
      </p:sp>
      <p:sp>
        <p:nvSpPr>
          <p:cNvPr id="43" name="Rectangle 16"/>
          <p:cNvSpPr>
            <a:spLocks noChangeArrowheads="1"/>
          </p:cNvSpPr>
          <p:nvPr/>
        </p:nvSpPr>
        <p:spPr bwMode="auto">
          <a:xfrm>
            <a:off x="7170738" y="2448736"/>
            <a:ext cx="1428750" cy="627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685663">
              <a:spcBef>
                <a:spcPct val="20000"/>
              </a:spcBef>
              <a:defRPr/>
            </a:pPr>
            <a:r>
              <a:rPr lang="zh-CN" altLang="en-US" sz="1200" kern="0" dirty="0">
                <a:solidFill>
                  <a:schemeClr val="tx1">
                    <a:lumMod val="75000"/>
                    <a:lumOff val="25000"/>
                  </a:schemeClr>
                </a:solidFill>
                <a:latin typeface="微软雅黑" pitchFamily="34" charset="-122"/>
                <a:ea typeface="微软雅黑" pitchFamily="34" charset="-122"/>
                <a:cs typeface="Raleway"/>
              </a:rPr>
              <a:t>输入你的标题</a:t>
            </a:r>
            <a:endParaRPr lang="en-US" altLang="zh-CN" sz="1200" kern="0" dirty="0">
              <a:solidFill>
                <a:schemeClr val="tx1">
                  <a:lumMod val="75000"/>
                  <a:lumOff val="25000"/>
                </a:schemeClr>
              </a:solidFill>
              <a:latin typeface="微软雅黑" pitchFamily="34" charset="-122"/>
              <a:ea typeface="微软雅黑" pitchFamily="34" charset="-122"/>
              <a:cs typeface="Raleway"/>
            </a:endParaRPr>
          </a:p>
          <a:p>
            <a:pPr algn="ctr" defTabSz="685663">
              <a:spcBef>
                <a:spcPct val="20000"/>
              </a:spcBef>
              <a:defRPr/>
            </a:pPr>
            <a:r>
              <a:rPr lang="zh-CN" altLang="en-US" sz="900" kern="0" dirty="0">
                <a:solidFill>
                  <a:schemeClr val="tx1">
                    <a:lumMod val="50000"/>
                    <a:lumOff val="50000"/>
                  </a:schemeClr>
                </a:solidFill>
                <a:latin typeface="微软雅黑" pitchFamily="34" charset="-122"/>
                <a:ea typeface="微软雅黑" pitchFamily="34" charset="-122"/>
                <a:cs typeface="Raleway Light"/>
              </a:rPr>
              <a:t>这里输入简单的文字概述里输入简单文字概述输入简单的文字概述里输入</a:t>
            </a:r>
            <a:endParaRPr lang="en-US" altLang="zh-CN" sz="900" kern="0" dirty="0">
              <a:solidFill>
                <a:schemeClr val="tx1">
                  <a:lumMod val="50000"/>
                  <a:lumOff val="50000"/>
                </a:schemeClr>
              </a:solidFill>
              <a:latin typeface="微软雅黑" pitchFamily="34" charset="-122"/>
              <a:ea typeface="微软雅黑" pitchFamily="34" charset="-122"/>
              <a:cs typeface="Raleway Light"/>
            </a:endParaRPr>
          </a:p>
        </p:txBody>
      </p:sp>
      <p:sp>
        <p:nvSpPr>
          <p:cNvPr id="44" name="Rectangle 17"/>
          <p:cNvSpPr>
            <a:spLocks noChangeArrowheads="1"/>
          </p:cNvSpPr>
          <p:nvPr/>
        </p:nvSpPr>
        <p:spPr bwMode="auto">
          <a:xfrm>
            <a:off x="5492750" y="1648142"/>
            <a:ext cx="1428750" cy="627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685663">
              <a:spcBef>
                <a:spcPct val="20000"/>
              </a:spcBef>
              <a:defRPr/>
            </a:pPr>
            <a:r>
              <a:rPr lang="zh-CN" altLang="en-US" sz="1200" kern="0" dirty="0">
                <a:solidFill>
                  <a:schemeClr val="tx1">
                    <a:lumMod val="75000"/>
                    <a:lumOff val="25000"/>
                  </a:schemeClr>
                </a:solidFill>
                <a:latin typeface="微软雅黑" pitchFamily="34" charset="-122"/>
                <a:ea typeface="微软雅黑" pitchFamily="34" charset="-122"/>
                <a:cs typeface="Raleway"/>
              </a:rPr>
              <a:t>输入你的标题</a:t>
            </a:r>
            <a:endParaRPr lang="en-US" altLang="zh-CN" sz="1200" kern="0" dirty="0">
              <a:solidFill>
                <a:schemeClr val="tx1">
                  <a:lumMod val="75000"/>
                  <a:lumOff val="25000"/>
                </a:schemeClr>
              </a:solidFill>
              <a:latin typeface="微软雅黑" pitchFamily="34" charset="-122"/>
              <a:ea typeface="微软雅黑" pitchFamily="34" charset="-122"/>
              <a:cs typeface="Raleway"/>
            </a:endParaRPr>
          </a:p>
          <a:p>
            <a:pPr algn="ctr" defTabSz="685663">
              <a:spcBef>
                <a:spcPct val="20000"/>
              </a:spcBef>
              <a:defRPr/>
            </a:pPr>
            <a:r>
              <a:rPr lang="zh-CN" altLang="en-US" sz="900" kern="0" dirty="0">
                <a:solidFill>
                  <a:schemeClr val="tx1">
                    <a:lumMod val="50000"/>
                    <a:lumOff val="50000"/>
                  </a:schemeClr>
                </a:solidFill>
                <a:latin typeface="微软雅黑" pitchFamily="34" charset="-122"/>
                <a:ea typeface="微软雅黑" pitchFamily="34" charset="-122"/>
                <a:cs typeface="Raleway Light"/>
              </a:rPr>
              <a:t>这里输入简单的文字概述里输入简单文字概述输入简单的文字概述里输入</a:t>
            </a:r>
            <a:endParaRPr lang="en-US" altLang="zh-CN" sz="900" kern="0" dirty="0">
              <a:solidFill>
                <a:schemeClr val="tx1">
                  <a:lumMod val="50000"/>
                  <a:lumOff val="50000"/>
                </a:schemeClr>
              </a:solidFill>
              <a:latin typeface="微软雅黑" pitchFamily="34" charset="-122"/>
              <a:ea typeface="微软雅黑" pitchFamily="34" charset="-122"/>
              <a:cs typeface="Raleway Light"/>
            </a:endParaRPr>
          </a:p>
        </p:txBody>
      </p:sp>
      <p:sp>
        <p:nvSpPr>
          <p:cNvPr id="45" name="Rectangle 18"/>
          <p:cNvSpPr>
            <a:spLocks noChangeArrowheads="1"/>
          </p:cNvSpPr>
          <p:nvPr/>
        </p:nvSpPr>
        <p:spPr bwMode="auto">
          <a:xfrm>
            <a:off x="2179638" y="1648142"/>
            <a:ext cx="1428750" cy="627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685663">
              <a:spcBef>
                <a:spcPct val="20000"/>
              </a:spcBef>
              <a:defRPr/>
            </a:pPr>
            <a:r>
              <a:rPr lang="zh-CN" altLang="en-US" sz="1200" kern="0" dirty="0">
                <a:solidFill>
                  <a:schemeClr val="tx1">
                    <a:lumMod val="75000"/>
                    <a:lumOff val="25000"/>
                  </a:schemeClr>
                </a:solidFill>
                <a:latin typeface="微软雅黑" pitchFamily="34" charset="-122"/>
                <a:ea typeface="微软雅黑" pitchFamily="34" charset="-122"/>
                <a:cs typeface="Raleway"/>
              </a:rPr>
              <a:t>输入你的标题</a:t>
            </a:r>
            <a:endParaRPr lang="en-US" altLang="zh-CN" sz="1200" kern="0" dirty="0">
              <a:solidFill>
                <a:schemeClr val="tx1">
                  <a:lumMod val="75000"/>
                  <a:lumOff val="25000"/>
                </a:schemeClr>
              </a:solidFill>
              <a:latin typeface="微软雅黑" pitchFamily="34" charset="-122"/>
              <a:ea typeface="微软雅黑" pitchFamily="34" charset="-122"/>
              <a:cs typeface="Raleway"/>
            </a:endParaRPr>
          </a:p>
          <a:p>
            <a:pPr algn="ctr" defTabSz="685663">
              <a:spcBef>
                <a:spcPct val="20000"/>
              </a:spcBef>
              <a:defRPr/>
            </a:pPr>
            <a:r>
              <a:rPr lang="zh-CN" altLang="en-US" sz="900" kern="0" dirty="0">
                <a:solidFill>
                  <a:schemeClr val="tx1">
                    <a:lumMod val="50000"/>
                    <a:lumOff val="50000"/>
                  </a:schemeClr>
                </a:solidFill>
                <a:latin typeface="微软雅黑" pitchFamily="34" charset="-122"/>
                <a:ea typeface="微软雅黑" pitchFamily="34" charset="-122"/>
                <a:cs typeface="Raleway Light"/>
              </a:rPr>
              <a:t>这里输入简单的文字概述里输入简单文字概述输入简单的文字概述里输入</a:t>
            </a:r>
            <a:endParaRPr lang="en-US" altLang="zh-CN" sz="900" kern="0" dirty="0">
              <a:solidFill>
                <a:schemeClr val="tx1">
                  <a:lumMod val="50000"/>
                  <a:lumOff val="50000"/>
                </a:schemeClr>
              </a:solidFill>
              <a:latin typeface="微软雅黑" pitchFamily="34" charset="-122"/>
              <a:ea typeface="微软雅黑" pitchFamily="34" charset="-122"/>
              <a:cs typeface="Raleway Light"/>
            </a:endParaRPr>
          </a:p>
        </p:txBody>
      </p:sp>
      <p:sp>
        <p:nvSpPr>
          <p:cNvPr id="46" name="Text Box 19"/>
          <p:cNvSpPr txBox="1">
            <a:spLocks noChangeArrowheads="1"/>
          </p:cNvSpPr>
          <p:nvPr/>
        </p:nvSpPr>
        <p:spPr bwMode="auto">
          <a:xfrm>
            <a:off x="1428143" y="3451450"/>
            <a:ext cx="585418"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fontAlgn="base">
              <a:spcBef>
                <a:spcPct val="0"/>
              </a:spcBef>
              <a:spcAft>
                <a:spcPct val="0"/>
              </a:spcAft>
              <a:buFont typeface="Arial" pitchFamily="34" charset="0"/>
              <a:buNone/>
            </a:pPr>
            <a:r>
              <a:rPr lang="en-US" altLang="zh-CN" sz="1600" dirty="0">
                <a:solidFill>
                  <a:schemeClr val="bg1"/>
                </a:solidFill>
                <a:latin typeface="Impact" panose="020B0806030902050204" pitchFamily="34" charset="0"/>
              </a:rPr>
              <a:t>2013</a:t>
            </a:r>
            <a:endParaRPr lang="zh-CN" altLang="zh-CN" sz="1600" dirty="0">
              <a:solidFill>
                <a:schemeClr val="bg1"/>
              </a:solidFill>
              <a:latin typeface="Impact" panose="020B0806030902050204" pitchFamily="34" charset="0"/>
            </a:endParaRPr>
          </a:p>
        </p:txBody>
      </p:sp>
      <p:sp>
        <p:nvSpPr>
          <p:cNvPr id="47" name="Text Box 20"/>
          <p:cNvSpPr txBox="1">
            <a:spLocks noChangeArrowheads="1"/>
          </p:cNvSpPr>
          <p:nvPr/>
        </p:nvSpPr>
        <p:spPr bwMode="auto">
          <a:xfrm>
            <a:off x="2848987" y="2770945"/>
            <a:ext cx="579006"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fontAlgn="base">
              <a:spcBef>
                <a:spcPct val="0"/>
              </a:spcBef>
              <a:spcAft>
                <a:spcPct val="0"/>
              </a:spcAft>
            </a:pPr>
            <a:r>
              <a:rPr lang="en-US" altLang="zh-CN" sz="1600" dirty="0">
                <a:solidFill>
                  <a:schemeClr val="bg1"/>
                </a:solidFill>
                <a:latin typeface="Impact" panose="020B0806030902050204" pitchFamily="34" charset="0"/>
              </a:rPr>
              <a:t>2014</a:t>
            </a:r>
            <a:endParaRPr lang="zh-CN" altLang="zh-CN" sz="1600" dirty="0">
              <a:solidFill>
                <a:schemeClr val="bg1"/>
              </a:solidFill>
              <a:latin typeface="Impact" panose="020B0806030902050204" pitchFamily="34" charset="0"/>
            </a:endParaRPr>
          </a:p>
        </p:txBody>
      </p:sp>
      <p:sp>
        <p:nvSpPr>
          <p:cNvPr id="48" name="Text Box 21"/>
          <p:cNvSpPr txBox="1">
            <a:spLocks noChangeArrowheads="1"/>
          </p:cNvSpPr>
          <p:nvPr/>
        </p:nvSpPr>
        <p:spPr bwMode="auto">
          <a:xfrm>
            <a:off x="4266904" y="3545840"/>
            <a:ext cx="587020"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fontAlgn="base">
              <a:spcBef>
                <a:spcPct val="0"/>
              </a:spcBef>
              <a:spcAft>
                <a:spcPct val="0"/>
              </a:spcAft>
              <a:buFont typeface="Arial" pitchFamily="34" charset="0"/>
              <a:buNone/>
            </a:pPr>
            <a:r>
              <a:rPr lang="en-US" altLang="zh-CN" sz="1600" dirty="0">
                <a:solidFill>
                  <a:schemeClr val="bg1"/>
                </a:solidFill>
                <a:latin typeface="Impact" panose="020B0806030902050204" pitchFamily="34" charset="0"/>
              </a:rPr>
              <a:t>2015</a:t>
            </a:r>
            <a:endParaRPr lang="zh-CN" altLang="zh-CN" sz="1600" dirty="0">
              <a:solidFill>
                <a:schemeClr val="bg1"/>
              </a:solidFill>
              <a:latin typeface="Impact" panose="020B0806030902050204" pitchFamily="34" charset="0"/>
            </a:endParaRPr>
          </a:p>
        </p:txBody>
      </p:sp>
      <p:sp>
        <p:nvSpPr>
          <p:cNvPr id="49" name="Text Box 22"/>
          <p:cNvSpPr txBox="1">
            <a:spLocks noChangeArrowheads="1"/>
          </p:cNvSpPr>
          <p:nvPr/>
        </p:nvSpPr>
        <p:spPr bwMode="auto">
          <a:xfrm>
            <a:off x="5681841" y="2825740"/>
            <a:ext cx="587020"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fontAlgn="base">
              <a:spcBef>
                <a:spcPct val="0"/>
              </a:spcBef>
              <a:spcAft>
                <a:spcPct val="0"/>
              </a:spcAft>
            </a:pPr>
            <a:r>
              <a:rPr lang="en-US" altLang="zh-CN" sz="1600" dirty="0">
                <a:solidFill>
                  <a:schemeClr val="bg1"/>
                </a:solidFill>
                <a:latin typeface="Impact" panose="020B0806030902050204" pitchFamily="34" charset="0"/>
              </a:rPr>
              <a:t>2016</a:t>
            </a:r>
            <a:endParaRPr lang="zh-CN" altLang="zh-CN" sz="1600" dirty="0">
              <a:solidFill>
                <a:schemeClr val="bg1"/>
              </a:solidFill>
              <a:latin typeface="Impact" panose="020B0806030902050204" pitchFamily="34" charset="0"/>
            </a:endParaRPr>
          </a:p>
        </p:txBody>
      </p:sp>
      <p:sp>
        <p:nvSpPr>
          <p:cNvPr id="50" name="Text Box 23"/>
          <p:cNvSpPr txBox="1">
            <a:spLocks noChangeArrowheads="1"/>
          </p:cNvSpPr>
          <p:nvPr/>
        </p:nvSpPr>
        <p:spPr bwMode="auto">
          <a:xfrm>
            <a:off x="7108357" y="3529253"/>
            <a:ext cx="556563"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fontAlgn="base">
              <a:spcBef>
                <a:spcPct val="0"/>
              </a:spcBef>
              <a:spcAft>
                <a:spcPct val="0"/>
              </a:spcAft>
              <a:buFont typeface="Arial" pitchFamily="34" charset="0"/>
              <a:buNone/>
            </a:pPr>
            <a:r>
              <a:rPr lang="en-US" altLang="zh-CN" sz="1600" dirty="0">
                <a:solidFill>
                  <a:schemeClr val="bg1"/>
                </a:solidFill>
                <a:latin typeface="Impact" panose="020B0806030902050204" pitchFamily="34" charset="0"/>
              </a:rPr>
              <a:t>2017</a:t>
            </a:r>
            <a:endParaRPr lang="zh-CN" altLang="zh-CN" sz="1600" dirty="0">
              <a:solidFill>
                <a:schemeClr val="bg1"/>
              </a:solidFill>
              <a:latin typeface="Impact" panose="020B0806030902050204" pitchFamily="34" charset="0"/>
            </a:endParaRPr>
          </a:p>
        </p:txBody>
      </p:sp>
    </p:spTree>
    <p:extLst>
      <p:ext uri="{BB962C8B-B14F-4D97-AF65-F5344CB8AC3E}">
        <p14:creationId xmlns:p14="http://schemas.microsoft.com/office/powerpoint/2010/main" val="2554679909"/>
      </p:ext>
    </p:extLst>
  </p:cSld>
  <p:clrMapOvr>
    <a:masterClrMapping/>
  </p:clrMapOvr>
  <mc:AlternateContent xmlns:mc="http://schemas.openxmlformats.org/markup-compatibility/2006">
    <mc:Choice xmlns:p14="http://schemas.microsoft.com/office/powerpoint/2010/main" Requires="p14">
      <p:transition spd="slow" p14:dur="1250" advClick="0" advTm="0">
        <p14:switch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600" fill="hold"/>
                                        <p:tgtEl>
                                          <p:spTgt spid="2"/>
                                        </p:tgtEl>
                                        <p:attrNameLst>
                                          <p:attrName>ppt_x</p:attrName>
                                        </p:attrNameLst>
                                      </p:cBhvr>
                                      <p:tavLst>
                                        <p:tav tm="0">
                                          <p:val>
                                            <p:strVal val="#ppt_x"/>
                                          </p:val>
                                        </p:tav>
                                        <p:tav tm="100000">
                                          <p:val>
                                            <p:strVal val="#ppt_x"/>
                                          </p:val>
                                        </p:tav>
                                      </p:tavLst>
                                    </p:anim>
                                    <p:anim calcmode="lin" valueType="num">
                                      <p:cBhvr additive="base">
                                        <p:cTn id="8" dur="6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600" fill="hold"/>
                                        <p:tgtEl>
                                          <p:spTgt spid="46"/>
                                        </p:tgtEl>
                                        <p:attrNameLst>
                                          <p:attrName>ppt_x</p:attrName>
                                        </p:attrNameLst>
                                      </p:cBhvr>
                                      <p:tavLst>
                                        <p:tav tm="0">
                                          <p:val>
                                            <p:strVal val="#ppt_x"/>
                                          </p:val>
                                        </p:tav>
                                        <p:tav tm="100000">
                                          <p:val>
                                            <p:strVal val="#ppt_x"/>
                                          </p:val>
                                        </p:tav>
                                      </p:tavLst>
                                    </p:anim>
                                    <p:anim calcmode="lin" valueType="num">
                                      <p:cBhvr additive="base">
                                        <p:cTn id="12" dur="600" fill="hold"/>
                                        <p:tgtEl>
                                          <p:spTgt spid="46"/>
                                        </p:tgtEl>
                                        <p:attrNameLst>
                                          <p:attrName>ppt_y</p:attrName>
                                        </p:attrNameLst>
                                      </p:cBhvr>
                                      <p:tavLst>
                                        <p:tav tm="0">
                                          <p:val>
                                            <p:strVal val="1+#ppt_h/2"/>
                                          </p:val>
                                        </p:tav>
                                        <p:tav tm="100000">
                                          <p:val>
                                            <p:strVal val="#ppt_y"/>
                                          </p:val>
                                        </p:tav>
                                      </p:tavLst>
                                    </p:anim>
                                  </p:childTnLst>
                                </p:cTn>
                              </p:par>
                              <p:par>
                                <p:cTn id="13" presetID="21" presetClass="entr" presetSubtype="1" fill="hold" grpId="0" nodeType="withEffect">
                                  <p:stCondLst>
                                    <p:cond delay="600"/>
                                  </p:stCondLst>
                                  <p:childTnLst>
                                    <p:set>
                                      <p:cBhvr>
                                        <p:cTn id="14" dur="1" fill="hold">
                                          <p:stCondLst>
                                            <p:cond delay="0"/>
                                          </p:stCondLst>
                                        </p:cTn>
                                        <p:tgtEl>
                                          <p:spTgt spid="31"/>
                                        </p:tgtEl>
                                        <p:attrNameLst>
                                          <p:attrName>style.visibility</p:attrName>
                                        </p:attrNameLst>
                                      </p:cBhvr>
                                      <p:to>
                                        <p:strVal val="visible"/>
                                      </p:to>
                                    </p:set>
                                    <p:animEffect transition="in" filter="wheel(1)">
                                      <p:cBhvr>
                                        <p:cTn id="15" dur="500"/>
                                        <p:tgtEl>
                                          <p:spTgt spid="31"/>
                                        </p:tgtEl>
                                      </p:cBhvr>
                                    </p:animEffect>
                                  </p:childTnLst>
                                </p:cTn>
                              </p:par>
                              <p:par>
                                <p:cTn id="16" presetID="53" presetClass="entr" presetSubtype="16" fill="hold" grpId="0" nodeType="withEffect">
                                  <p:stCondLst>
                                    <p:cond delay="900"/>
                                  </p:stCondLst>
                                  <p:childTnLst>
                                    <p:set>
                                      <p:cBhvr>
                                        <p:cTn id="17" dur="1" fill="hold">
                                          <p:stCondLst>
                                            <p:cond delay="0"/>
                                          </p:stCondLst>
                                        </p:cTn>
                                        <p:tgtEl>
                                          <p:spTgt spid="41"/>
                                        </p:tgtEl>
                                        <p:attrNameLst>
                                          <p:attrName>style.visibility</p:attrName>
                                        </p:attrNameLst>
                                      </p:cBhvr>
                                      <p:to>
                                        <p:strVal val="visible"/>
                                      </p:to>
                                    </p:set>
                                    <p:anim calcmode="lin" valueType="num">
                                      <p:cBhvr>
                                        <p:cTn id="18" dur="200" fill="hold"/>
                                        <p:tgtEl>
                                          <p:spTgt spid="41"/>
                                        </p:tgtEl>
                                        <p:attrNameLst>
                                          <p:attrName>ppt_w</p:attrName>
                                        </p:attrNameLst>
                                      </p:cBhvr>
                                      <p:tavLst>
                                        <p:tav tm="0">
                                          <p:val>
                                            <p:fltVal val="0"/>
                                          </p:val>
                                        </p:tav>
                                        <p:tav tm="100000">
                                          <p:val>
                                            <p:strVal val="#ppt_w"/>
                                          </p:val>
                                        </p:tav>
                                      </p:tavLst>
                                    </p:anim>
                                    <p:anim calcmode="lin" valueType="num">
                                      <p:cBhvr>
                                        <p:cTn id="19" dur="200" fill="hold"/>
                                        <p:tgtEl>
                                          <p:spTgt spid="41"/>
                                        </p:tgtEl>
                                        <p:attrNameLst>
                                          <p:attrName>ppt_h</p:attrName>
                                        </p:attrNameLst>
                                      </p:cBhvr>
                                      <p:tavLst>
                                        <p:tav tm="0">
                                          <p:val>
                                            <p:fltVal val="0"/>
                                          </p:val>
                                        </p:tav>
                                        <p:tav tm="100000">
                                          <p:val>
                                            <p:strVal val="#ppt_h"/>
                                          </p:val>
                                        </p:tav>
                                      </p:tavLst>
                                    </p:anim>
                                    <p:animEffect transition="in" filter="fade">
                                      <p:cBhvr>
                                        <p:cTn id="20" dur="200"/>
                                        <p:tgtEl>
                                          <p:spTgt spid="41"/>
                                        </p:tgtEl>
                                      </p:cBhvr>
                                    </p:animEffect>
                                  </p:childTnLst>
                                </p:cTn>
                              </p:par>
                            </p:childTnLst>
                          </p:cTn>
                        </p:par>
                        <p:par>
                          <p:cTn id="21" fill="hold">
                            <p:stCondLst>
                              <p:cond delay="1100"/>
                            </p:stCondLst>
                            <p:childTnLst>
                              <p:par>
                                <p:cTn id="22" presetID="6" presetClass="emph" presetSubtype="0" autoRev="1" fill="hold" grpId="1" nodeType="afterEffect">
                                  <p:stCondLst>
                                    <p:cond delay="0"/>
                                  </p:stCondLst>
                                  <p:childTnLst>
                                    <p:animScale>
                                      <p:cBhvr>
                                        <p:cTn id="23" dur="150" fill="hold"/>
                                        <p:tgtEl>
                                          <p:spTgt spid="41"/>
                                        </p:tgtEl>
                                      </p:cBhvr>
                                      <p:by x="110000" y="110000"/>
                                    </p:animScale>
                                  </p:childTnLst>
                                </p:cTn>
                              </p:par>
                            </p:childTnLst>
                          </p:cTn>
                        </p:par>
                        <p:par>
                          <p:cTn id="24" fill="hold">
                            <p:stCondLst>
                              <p:cond delay="1400"/>
                            </p:stCondLst>
                            <p:childTnLst>
                              <p:par>
                                <p:cTn id="25" presetID="2" presetClass="entr" presetSubtype="4"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600" fill="hold"/>
                                        <p:tgtEl>
                                          <p:spTgt spid="4"/>
                                        </p:tgtEl>
                                        <p:attrNameLst>
                                          <p:attrName>ppt_x</p:attrName>
                                        </p:attrNameLst>
                                      </p:cBhvr>
                                      <p:tavLst>
                                        <p:tav tm="0">
                                          <p:val>
                                            <p:strVal val="#ppt_x"/>
                                          </p:val>
                                        </p:tav>
                                        <p:tav tm="100000">
                                          <p:val>
                                            <p:strVal val="#ppt_x"/>
                                          </p:val>
                                        </p:tav>
                                      </p:tavLst>
                                    </p:anim>
                                    <p:anim calcmode="lin" valueType="num">
                                      <p:cBhvr additive="base">
                                        <p:cTn id="28" dur="600" fill="hold"/>
                                        <p:tgtEl>
                                          <p:spTgt spid="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600" fill="hold"/>
                                        <p:tgtEl>
                                          <p:spTgt spid="47"/>
                                        </p:tgtEl>
                                        <p:attrNameLst>
                                          <p:attrName>ppt_x</p:attrName>
                                        </p:attrNameLst>
                                      </p:cBhvr>
                                      <p:tavLst>
                                        <p:tav tm="0">
                                          <p:val>
                                            <p:strVal val="#ppt_x"/>
                                          </p:val>
                                        </p:tav>
                                        <p:tav tm="100000">
                                          <p:val>
                                            <p:strVal val="#ppt_x"/>
                                          </p:val>
                                        </p:tav>
                                      </p:tavLst>
                                    </p:anim>
                                    <p:anim calcmode="lin" valueType="num">
                                      <p:cBhvr additive="base">
                                        <p:cTn id="32" dur="600" fill="hold"/>
                                        <p:tgtEl>
                                          <p:spTgt spid="47"/>
                                        </p:tgtEl>
                                        <p:attrNameLst>
                                          <p:attrName>ppt_y</p:attrName>
                                        </p:attrNameLst>
                                      </p:cBhvr>
                                      <p:tavLst>
                                        <p:tav tm="0">
                                          <p:val>
                                            <p:strVal val="1+#ppt_h/2"/>
                                          </p:val>
                                        </p:tav>
                                        <p:tav tm="100000">
                                          <p:val>
                                            <p:strVal val="#ppt_y"/>
                                          </p:val>
                                        </p:tav>
                                      </p:tavLst>
                                    </p:anim>
                                  </p:childTnLst>
                                </p:cTn>
                              </p:par>
                            </p:childTnLst>
                          </p:cTn>
                        </p:par>
                        <p:par>
                          <p:cTn id="33" fill="hold">
                            <p:stCondLst>
                              <p:cond delay="2000"/>
                            </p:stCondLst>
                            <p:childTnLst>
                              <p:par>
                                <p:cTn id="34" presetID="21" presetClass="entr" presetSubtype="1" fill="hold" grpId="0" nodeType="after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wheel(1)">
                                      <p:cBhvr>
                                        <p:cTn id="36" dur="500"/>
                                        <p:tgtEl>
                                          <p:spTgt spid="35"/>
                                        </p:tgtEl>
                                      </p:cBhvr>
                                    </p:animEffect>
                                  </p:childTnLst>
                                </p:cTn>
                              </p:par>
                            </p:childTnLst>
                          </p:cTn>
                        </p:par>
                        <p:par>
                          <p:cTn id="37" fill="hold">
                            <p:stCondLst>
                              <p:cond delay="2500"/>
                            </p:stCondLst>
                            <p:childTnLst>
                              <p:par>
                                <p:cTn id="38" presetID="53" presetClass="entr" presetSubtype="16" fill="hold" grpId="0" nodeType="afterEffect">
                                  <p:stCondLst>
                                    <p:cond delay="0"/>
                                  </p:stCondLst>
                                  <p:childTnLst>
                                    <p:set>
                                      <p:cBhvr>
                                        <p:cTn id="39" dur="1" fill="hold">
                                          <p:stCondLst>
                                            <p:cond delay="0"/>
                                          </p:stCondLst>
                                        </p:cTn>
                                        <p:tgtEl>
                                          <p:spTgt spid="45"/>
                                        </p:tgtEl>
                                        <p:attrNameLst>
                                          <p:attrName>style.visibility</p:attrName>
                                        </p:attrNameLst>
                                      </p:cBhvr>
                                      <p:to>
                                        <p:strVal val="visible"/>
                                      </p:to>
                                    </p:set>
                                    <p:anim calcmode="lin" valueType="num">
                                      <p:cBhvr>
                                        <p:cTn id="40" dur="300" fill="hold"/>
                                        <p:tgtEl>
                                          <p:spTgt spid="45"/>
                                        </p:tgtEl>
                                        <p:attrNameLst>
                                          <p:attrName>ppt_w</p:attrName>
                                        </p:attrNameLst>
                                      </p:cBhvr>
                                      <p:tavLst>
                                        <p:tav tm="0">
                                          <p:val>
                                            <p:fltVal val="0"/>
                                          </p:val>
                                        </p:tav>
                                        <p:tav tm="100000">
                                          <p:val>
                                            <p:strVal val="#ppt_w"/>
                                          </p:val>
                                        </p:tav>
                                      </p:tavLst>
                                    </p:anim>
                                    <p:anim calcmode="lin" valueType="num">
                                      <p:cBhvr>
                                        <p:cTn id="41" dur="300" fill="hold"/>
                                        <p:tgtEl>
                                          <p:spTgt spid="45"/>
                                        </p:tgtEl>
                                        <p:attrNameLst>
                                          <p:attrName>ppt_h</p:attrName>
                                        </p:attrNameLst>
                                      </p:cBhvr>
                                      <p:tavLst>
                                        <p:tav tm="0">
                                          <p:val>
                                            <p:fltVal val="0"/>
                                          </p:val>
                                        </p:tav>
                                        <p:tav tm="100000">
                                          <p:val>
                                            <p:strVal val="#ppt_h"/>
                                          </p:val>
                                        </p:tav>
                                      </p:tavLst>
                                    </p:anim>
                                    <p:animEffect transition="in" filter="fade">
                                      <p:cBhvr>
                                        <p:cTn id="42" dur="300"/>
                                        <p:tgtEl>
                                          <p:spTgt spid="45"/>
                                        </p:tgtEl>
                                      </p:cBhvr>
                                    </p:animEffect>
                                  </p:childTnLst>
                                </p:cTn>
                              </p:par>
                            </p:childTnLst>
                          </p:cTn>
                        </p:par>
                        <p:par>
                          <p:cTn id="43" fill="hold">
                            <p:stCondLst>
                              <p:cond delay="2800"/>
                            </p:stCondLst>
                            <p:childTnLst>
                              <p:par>
                                <p:cTn id="44" presetID="6" presetClass="emph" presetSubtype="0" autoRev="1" fill="hold" grpId="1" nodeType="afterEffect">
                                  <p:stCondLst>
                                    <p:cond delay="0"/>
                                  </p:stCondLst>
                                  <p:childTnLst>
                                    <p:animScale>
                                      <p:cBhvr>
                                        <p:cTn id="45" dur="150" fill="hold"/>
                                        <p:tgtEl>
                                          <p:spTgt spid="45"/>
                                        </p:tgtEl>
                                      </p:cBhvr>
                                      <p:by x="110000" y="110000"/>
                                    </p:animScale>
                                  </p:childTnLst>
                                </p:cTn>
                              </p:par>
                            </p:childTnLst>
                          </p:cTn>
                        </p:par>
                        <p:par>
                          <p:cTn id="46" fill="hold">
                            <p:stCondLst>
                              <p:cond delay="3100"/>
                            </p:stCondLst>
                            <p:childTnLst>
                              <p:par>
                                <p:cTn id="47" presetID="2" presetClass="entr" presetSubtype="4" fill="hold" nodeType="afterEffect">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cBhvr additive="base">
                                        <p:cTn id="49" dur="600" fill="hold"/>
                                        <p:tgtEl>
                                          <p:spTgt spid="5"/>
                                        </p:tgtEl>
                                        <p:attrNameLst>
                                          <p:attrName>ppt_x</p:attrName>
                                        </p:attrNameLst>
                                      </p:cBhvr>
                                      <p:tavLst>
                                        <p:tav tm="0">
                                          <p:val>
                                            <p:strVal val="#ppt_x"/>
                                          </p:val>
                                        </p:tav>
                                        <p:tav tm="100000">
                                          <p:val>
                                            <p:strVal val="#ppt_x"/>
                                          </p:val>
                                        </p:tav>
                                      </p:tavLst>
                                    </p:anim>
                                    <p:anim calcmode="lin" valueType="num">
                                      <p:cBhvr additive="base">
                                        <p:cTn id="50" dur="600" fill="hold"/>
                                        <p:tgtEl>
                                          <p:spTgt spid="5"/>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48"/>
                                        </p:tgtEl>
                                        <p:attrNameLst>
                                          <p:attrName>style.visibility</p:attrName>
                                        </p:attrNameLst>
                                      </p:cBhvr>
                                      <p:to>
                                        <p:strVal val="visible"/>
                                      </p:to>
                                    </p:set>
                                    <p:anim calcmode="lin" valueType="num">
                                      <p:cBhvr additive="base">
                                        <p:cTn id="53" dur="600" fill="hold"/>
                                        <p:tgtEl>
                                          <p:spTgt spid="48"/>
                                        </p:tgtEl>
                                        <p:attrNameLst>
                                          <p:attrName>ppt_x</p:attrName>
                                        </p:attrNameLst>
                                      </p:cBhvr>
                                      <p:tavLst>
                                        <p:tav tm="0">
                                          <p:val>
                                            <p:strVal val="#ppt_x"/>
                                          </p:val>
                                        </p:tav>
                                        <p:tav tm="100000">
                                          <p:val>
                                            <p:strVal val="#ppt_x"/>
                                          </p:val>
                                        </p:tav>
                                      </p:tavLst>
                                    </p:anim>
                                    <p:anim calcmode="lin" valueType="num">
                                      <p:cBhvr additive="base">
                                        <p:cTn id="54" dur="600" fill="hold"/>
                                        <p:tgtEl>
                                          <p:spTgt spid="48"/>
                                        </p:tgtEl>
                                        <p:attrNameLst>
                                          <p:attrName>ppt_y</p:attrName>
                                        </p:attrNameLst>
                                      </p:cBhvr>
                                      <p:tavLst>
                                        <p:tav tm="0">
                                          <p:val>
                                            <p:strVal val="1+#ppt_h/2"/>
                                          </p:val>
                                        </p:tav>
                                        <p:tav tm="100000">
                                          <p:val>
                                            <p:strVal val="#ppt_y"/>
                                          </p:val>
                                        </p:tav>
                                      </p:tavLst>
                                    </p:anim>
                                  </p:childTnLst>
                                </p:cTn>
                              </p:par>
                            </p:childTnLst>
                          </p:cTn>
                        </p:par>
                        <p:par>
                          <p:cTn id="55" fill="hold">
                            <p:stCondLst>
                              <p:cond delay="3700"/>
                            </p:stCondLst>
                            <p:childTnLst>
                              <p:par>
                                <p:cTn id="56" presetID="21" presetClass="entr" presetSubtype="1" fill="hold" grpId="0" nodeType="afterEffect">
                                  <p:stCondLst>
                                    <p:cond delay="0"/>
                                  </p:stCondLst>
                                  <p:childTnLst>
                                    <p:set>
                                      <p:cBhvr>
                                        <p:cTn id="57" dur="1" fill="hold">
                                          <p:stCondLst>
                                            <p:cond delay="0"/>
                                          </p:stCondLst>
                                        </p:cTn>
                                        <p:tgtEl>
                                          <p:spTgt spid="33"/>
                                        </p:tgtEl>
                                        <p:attrNameLst>
                                          <p:attrName>style.visibility</p:attrName>
                                        </p:attrNameLst>
                                      </p:cBhvr>
                                      <p:to>
                                        <p:strVal val="visible"/>
                                      </p:to>
                                    </p:set>
                                    <p:animEffect transition="in" filter="wheel(1)">
                                      <p:cBhvr>
                                        <p:cTn id="58" dur="500"/>
                                        <p:tgtEl>
                                          <p:spTgt spid="33"/>
                                        </p:tgtEl>
                                      </p:cBhvr>
                                    </p:animEffect>
                                  </p:childTnLst>
                                </p:cTn>
                              </p:par>
                            </p:childTnLst>
                          </p:cTn>
                        </p:par>
                        <p:par>
                          <p:cTn id="59" fill="hold">
                            <p:stCondLst>
                              <p:cond delay="4200"/>
                            </p:stCondLst>
                            <p:childTnLst>
                              <p:par>
                                <p:cTn id="60" presetID="53" presetClass="entr" presetSubtype="16" fill="hold" grpId="0" nodeType="afterEffect">
                                  <p:stCondLst>
                                    <p:cond delay="0"/>
                                  </p:stCondLst>
                                  <p:childTnLst>
                                    <p:set>
                                      <p:cBhvr>
                                        <p:cTn id="61" dur="1" fill="hold">
                                          <p:stCondLst>
                                            <p:cond delay="0"/>
                                          </p:stCondLst>
                                        </p:cTn>
                                        <p:tgtEl>
                                          <p:spTgt spid="42"/>
                                        </p:tgtEl>
                                        <p:attrNameLst>
                                          <p:attrName>style.visibility</p:attrName>
                                        </p:attrNameLst>
                                      </p:cBhvr>
                                      <p:to>
                                        <p:strVal val="visible"/>
                                      </p:to>
                                    </p:set>
                                    <p:anim calcmode="lin" valueType="num">
                                      <p:cBhvr>
                                        <p:cTn id="62" dur="300" fill="hold"/>
                                        <p:tgtEl>
                                          <p:spTgt spid="42"/>
                                        </p:tgtEl>
                                        <p:attrNameLst>
                                          <p:attrName>ppt_w</p:attrName>
                                        </p:attrNameLst>
                                      </p:cBhvr>
                                      <p:tavLst>
                                        <p:tav tm="0">
                                          <p:val>
                                            <p:fltVal val="0"/>
                                          </p:val>
                                        </p:tav>
                                        <p:tav tm="100000">
                                          <p:val>
                                            <p:strVal val="#ppt_w"/>
                                          </p:val>
                                        </p:tav>
                                      </p:tavLst>
                                    </p:anim>
                                    <p:anim calcmode="lin" valueType="num">
                                      <p:cBhvr>
                                        <p:cTn id="63" dur="300" fill="hold"/>
                                        <p:tgtEl>
                                          <p:spTgt spid="42"/>
                                        </p:tgtEl>
                                        <p:attrNameLst>
                                          <p:attrName>ppt_h</p:attrName>
                                        </p:attrNameLst>
                                      </p:cBhvr>
                                      <p:tavLst>
                                        <p:tav tm="0">
                                          <p:val>
                                            <p:fltVal val="0"/>
                                          </p:val>
                                        </p:tav>
                                        <p:tav tm="100000">
                                          <p:val>
                                            <p:strVal val="#ppt_h"/>
                                          </p:val>
                                        </p:tav>
                                      </p:tavLst>
                                    </p:anim>
                                    <p:animEffect transition="in" filter="fade">
                                      <p:cBhvr>
                                        <p:cTn id="64" dur="300"/>
                                        <p:tgtEl>
                                          <p:spTgt spid="42"/>
                                        </p:tgtEl>
                                      </p:cBhvr>
                                    </p:animEffect>
                                  </p:childTnLst>
                                </p:cTn>
                              </p:par>
                            </p:childTnLst>
                          </p:cTn>
                        </p:par>
                        <p:par>
                          <p:cTn id="65" fill="hold">
                            <p:stCondLst>
                              <p:cond delay="4500"/>
                            </p:stCondLst>
                            <p:childTnLst>
                              <p:par>
                                <p:cTn id="66" presetID="6" presetClass="emph" presetSubtype="0" autoRev="1" fill="hold" grpId="1" nodeType="afterEffect">
                                  <p:stCondLst>
                                    <p:cond delay="0"/>
                                  </p:stCondLst>
                                  <p:childTnLst>
                                    <p:animScale>
                                      <p:cBhvr>
                                        <p:cTn id="67" dur="150" fill="hold"/>
                                        <p:tgtEl>
                                          <p:spTgt spid="42"/>
                                        </p:tgtEl>
                                      </p:cBhvr>
                                      <p:by x="110000" y="110000"/>
                                    </p:animScale>
                                  </p:childTnLst>
                                </p:cTn>
                              </p:par>
                            </p:childTnLst>
                          </p:cTn>
                        </p:par>
                        <p:par>
                          <p:cTn id="68" fill="hold">
                            <p:stCondLst>
                              <p:cond delay="4800"/>
                            </p:stCondLst>
                            <p:childTnLst>
                              <p:par>
                                <p:cTn id="69" presetID="2" presetClass="entr" presetSubtype="4" fill="hold" nodeType="afterEffect">
                                  <p:stCondLst>
                                    <p:cond delay="0"/>
                                  </p:stCondLst>
                                  <p:childTnLst>
                                    <p:set>
                                      <p:cBhvr>
                                        <p:cTn id="70" dur="1" fill="hold">
                                          <p:stCondLst>
                                            <p:cond delay="0"/>
                                          </p:stCondLst>
                                        </p:cTn>
                                        <p:tgtEl>
                                          <p:spTgt spid="6"/>
                                        </p:tgtEl>
                                        <p:attrNameLst>
                                          <p:attrName>style.visibility</p:attrName>
                                        </p:attrNameLst>
                                      </p:cBhvr>
                                      <p:to>
                                        <p:strVal val="visible"/>
                                      </p:to>
                                    </p:set>
                                    <p:anim calcmode="lin" valueType="num">
                                      <p:cBhvr additive="base">
                                        <p:cTn id="71" dur="600" fill="hold"/>
                                        <p:tgtEl>
                                          <p:spTgt spid="6"/>
                                        </p:tgtEl>
                                        <p:attrNameLst>
                                          <p:attrName>ppt_x</p:attrName>
                                        </p:attrNameLst>
                                      </p:cBhvr>
                                      <p:tavLst>
                                        <p:tav tm="0">
                                          <p:val>
                                            <p:strVal val="#ppt_x"/>
                                          </p:val>
                                        </p:tav>
                                        <p:tav tm="100000">
                                          <p:val>
                                            <p:strVal val="#ppt_x"/>
                                          </p:val>
                                        </p:tav>
                                      </p:tavLst>
                                    </p:anim>
                                    <p:anim calcmode="lin" valueType="num">
                                      <p:cBhvr additive="base">
                                        <p:cTn id="72" dur="600" fill="hold"/>
                                        <p:tgtEl>
                                          <p:spTgt spid="6"/>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49"/>
                                        </p:tgtEl>
                                        <p:attrNameLst>
                                          <p:attrName>style.visibility</p:attrName>
                                        </p:attrNameLst>
                                      </p:cBhvr>
                                      <p:to>
                                        <p:strVal val="visible"/>
                                      </p:to>
                                    </p:set>
                                    <p:anim calcmode="lin" valueType="num">
                                      <p:cBhvr additive="base">
                                        <p:cTn id="75" dur="600" fill="hold"/>
                                        <p:tgtEl>
                                          <p:spTgt spid="49"/>
                                        </p:tgtEl>
                                        <p:attrNameLst>
                                          <p:attrName>ppt_x</p:attrName>
                                        </p:attrNameLst>
                                      </p:cBhvr>
                                      <p:tavLst>
                                        <p:tav tm="0">
                                          <p:val>
                                            <p:strVal val="#ppt_x"/>
                                          </p:val>
                                        </p:tav>
                                        <p:tav tm="100000">
                                          <p:val>
                                            <p:strVal val="#ppt_x"/>
                                          </p:val>
                                        </p:tav>
                                      </p:tavLst>
                                    </p:anim>
                                    <p:anim calcmode="lin" valueType="num">
                                      <p:cBhvr additive="base">
                                        <p:cTn id="76" dur="600" fill="hold"/>
                                        <p:tgtEl>
                                          <p:spTgt spid="49"/>
                                        </p:tgtEl>
                                        <p:attrNameLst>
                                          <p:attrName>ppt_y</p:attrName>
                                        </p:attrNameLst>
                                      </p:cBhvr>
                                      <p:tavLst>
                                        <p:tav tm="0">
                                          <p:val>
                                            <p:strVal val="1+#ppt_h/2"/>
                                          </p:val>
                                        </p:tav>
                                        <p:tav tm="100000">
                                          <p:val>
                                            <p:strVal val="#ppt_y"/>
                                          </p:val>
                                        </p:tav>
                                      </p:tavLst>
                                    </p:anim>
                                  </p:childTnLst>
                                </p:cTn>
                              </p:par>
                            </p:childTnLst>
                          </p:cTn>
                        </p:par>
                        <p:par>
                          <p:cTn id="77" fill="hold">
                            <p:stCondLst>
                              <p:cond delay="5400"/>
                            </p:stCondLst>
                            <p:childTnLst>
                              <p:par>
                                <p:cTn id="78" presetID="21" presetClass="entr" presetSubtype="1" fill="hold" grpId="0" nodeType="afterEffect">
                                  <p:stCondLst>
                                    <p:cond delay="0"/>
                                  </p:stCondLst>
                                  <p:childTnLst>
                                    <p:set>
                                      <p:cBhvr>
                                        <p:cTn id="79" dur="1" fill="hold">
                                          <p:stCondLst>
                                            <p:cond delay="0"/>
                                          </p:stCondLst>
                                        </p:cTn>
                                        <p:tgtEl>
                                          <p:spTgt spid="36"/>
                                        </p:tgtEl>
                                        <p:attrNameLst>
                                          <p:attrName>style.visibility</p:attrName>
                                        </p:attrNameLst>
                                      </p:cBhvr>
                                      <p:to>
                                        <p:strVal val="visible"/>
                                      </p:to>
                                    </p:set>
                                    <p:animEffect transition="in" filter="wheel(1)">
                                      <p:cBhvr>
                                        <p:cTn id="80" dur="500"/>
                                        <p:tgtEl>
                                          <p:spTgt spid="36"/>
                                        </p:tgtEl>
                                      </p:cBhvr>
                                    </p:animEffect>
                                  </p:childTnLst>
                                </p:cTn>
                              </p:par>
                            </p:childTnLst>
                          </p:cTn>
                        </p:par>
                        <p:par>
                          <p:cTn id="81" fill="hold">
                            <p:stCondLst>
                              <p:cond delay="5900"/>
                            </p:stCondLst>
                            <p:childTnLst>
                              <p:par>
                                <p:cTn id="82" presetID="53" presetClass="entr" presetSubtype="16" fill="hold" grpId="0" nodeType="afterEffect">
                                  <p:stCondLst>
                                    <p:cond delay="0"/>
                                  </p:stCondLst>
                                  <p:childTnLst>
                                    <p:set>
                                      <p:cBhvr>
                                        <p:cTn id="83" dur="1" fill="hold">
                                          <p:stCondLst>
                                            <p:cond delay="0"/>
                                          </p:stCondLst>
                                        </p:cTn>
                                        <p:tgtEl>
                                          <p:spTgt spid="44"/>
                                        </p:tgtEl>
                                        <p:attrNameLst>
                                          <p:attrName>style.visibility</p:attrName>
                                        </p:attrNameLst>
                                      </p:cBhvr>
                                      <p:to>
                                        <p:strVal val="visible"/>
                                      </p:to>
                                    </p:set>
                                    <p:anim calcmode="lin" valueType="num">
                                      <p:cBhvr>
                                        <p:cTn id="84" dur="300" fill="hold"/>
                                        <p:tgtEl>
                                          <p:spTgt spid="44"/>
                                        </p:tgtEl>
                                        <p:attrNameLst>
                                          <p:attrName>ppt_w</p:attrName>
                                        </p:attrNameLst>
                                      </p:cBhvr>
                                      <p:tavLst>
                                        <p:tav tm="0">
                                          <p:val>
                                            <p:fltVal val="0"/>
                                          </p:val>
                                        </p:tav>
                                        <p:tav tm="100000">
                                          <p:val>
                                            <p:strVal val="#ppt_w"/>
                                          </p:val>
                                        </p:tav>
                                      </p:tavLst>
                                    </p:anim>
                                    <p:anim calcmode="lin" valueType="num">
                                      <p:cBhvr>
                                        <p:cTn id="85" dur="300" fill="hold"/>
                                        <p:tgtEl>
                                          <p:spTgt spid="44"/>
                                        </p:tgtEl>
                                        <p:attrNameLst>
                                          <p:attrName>ppt_h</p:attrName>
                                        </p:attrNameLst>
                                      </p:cBhvr>
                                      <p:tavLst>
                                        <p:tav tm="0">
                                          <p:val>
                                            <p:fltVal val="0"/>
                                          </p:val>
                                        </p:tav>
                                        <p:tav tm="100000">
                                          <p:val>
                                            <p:strVal val="#ppt_h"/>
                                          </p:val>
                                        </p:tav>
                                      </p:tavLst>
                                    </p:anim>
                                    <p:animEffect transition="in" filter="fade">
                                      <p:cBhvr>
                                        <p:cTn id="86" dur="300"/>
                                        <p:tgtEl>
                                          <p:spTgt spid="44"/>
                                        </p:tgtEl>
                                      </p:cBhvr>
                                    </p:animEffect>
                                  </p:childTnLst>
                                </p:cTn>
                              </p:par>
                            </p:childTnLst>
                          </p:cTn>
                        </p:par>
                        <p:par>
                          <p:cTn id="87" fill="hold">
                            <p:stCondLst>
                              <p:cond delay="6200"/>
                            </p:stCondLst>
                            <p:childTnLst>
                              <p:par>
                                <p:cTn id="88" presetID="6" presetClass="emph" presetSubtype="0" autoRev="1" fill="hold" grpId="1" nodeType="afterEffect">
                                  <p:stCondLst>
                                    <p:cond delay="0"/>
                                  </p:stCondLst>
                                  <p:childTnLst>
                                    <p:animScale>
                                      <p:cBhvr>
                                        <p:cTn id="89" dur="150" fill="hold"/>
                                        <p:tgtEl>
                                          <p:spTgt spid="44"/>
                                        </p:tgtEl>
                                      </p:cBhvr>
                                      <p:by x="110000" y="110000"/>
                                    </p:animScale>
                                  </p:childTnLst>
                                </p:cTn>
                              </p:par>
                            </p:childTnLst>
                          </p:cTn>
                        </p:par>
                        <p:par>
                          <p:cTn id="90" fill="hold">
                            <p:stCondLst>
                              <p:cond delay="6500"/>
                            </p:stCondLst>
                            <p:childTnLst>
                              <p:par>
                                <p:cTn id="91" presetID="2" presetClass="entr" presetSubtype="4" fill="hold" nodeType="afterEffect">
                                  <p:stCondLst>
                                    <p:cond delay="0"/>
                                  </p:stCondLst>
                                  <p:childTnLst>
                                    <p:set>
                                      <p:cBhvr>
                                        <p:cTn id="92" dur="1" fill="hold">
                                          <p:stCondLst>
                                            <p:cond delay="0"/>
                                          </p:stCondLst>
                                        </p:cTn>
                                        <p:tgtEl>
                                          <p:spTgt spid="7"/>
                                        </p:tgtEl>
                                        <p:attrNameLst>
                                          <p:attrName>style.visibility</p:attrName>
                                        </p:attrNameLst>
                                      </p:cBhvr>
                                      <p:to>
                                        <p:strVal val="visible"/>
                                      </p:to>
                                    </p:set>
                                    <p:anim calcmode="lin" valueType="num">
                                      <p:cBhvr additive="base">
                                        <p:cTn id="93" dur="600" fill="hold"/>
                                        <p:tgtEl>
                                          <p:spTgt spid="7"/>
                                        </p:tgtEl>
                                        <p:attrNameLst>
                                          <p:attrName>ppt_x</p:attrName>
                                        </p:attrNameLst>
                                      </p:cBhvr>
                                      <p:tavLst>
                                        <p:tav tm="0">
                                          <p:val>
                                            <p:strVal val="#ppt_x"/>
                                          </p:val>
                                        </p:tav>
                                        <p:tav tm="100000">
                                          <p:val>
                                            <p:strVal val="#ppt_x"/>
                                          </p:val>
                                        </p:tav>
                                      </p:tavLst>
                                    </p:anim>
                                    <p:anim calcmode="lin" valueType="num">
                                      <p:cBhvr additive="base">
                                        <p:cTn id="94" dur="600" fill="hold"/>
                                        <p:tgtEl>
                                          <p:spTgt spid="7"/>
                                        </p:tgtEl>
                                        <p:attrNameLst>
                                          <p:attrName>ppt_y</p:attrName>
                                        </p:attrNameLst>
                                      </p:cBhvr>
                                      <p:tavLst>
                                        <p:tav tm="0">
                                          <p:val>
                                            <p:strVal val="1+#ppt_h/2"/>
                                          </p:val>
                                        </p:tav>
                                        <p:tav tm="100000">
                                          <p:val>
                                            <p:strVal val="#ppt_y"/>
                                          </p:val>
                                        </p:tav>
                                      </p:tavLst>
                                    </p:anim>
                                  </p:childTnLst>
                                </p:cTn>
                              </p:par>
                              <p:par>
                                <p:cTn id="95" presetID="2" presetClass="entr" presetSubtype="4" fill="hold" grpId="0" nodeType="withEffect">
                                  <p:stCondLst>
                                    <p:cond delay="0"/>
                                  </p:stCondLst>
                                  <p:childTnLst>
                                    <p:set>
                                      <p:cBhvr>
                                        <p:cTn id="96" dur="1" fill="hold">
                                          <p:stCondLst>
                                            <p:cond delay="0"/>
                                          </p:stCondLst>
                                        </p:cTn>
                                        <p:tgtEl>
                                          <p:spTgt spid="50"/>
                                        </p:tgtEl>
                                        <p:attrNameLst>
                                          <p:attrName>style.visibility</p:attrName>
                                        </p:attrNameLst>
                                      </p:cBhvr>
                                      <p:to>
                                        <p:strVal val="visible"/>
                                      </p:to>
                                    </p:set>
                                    <p:anim calcmode="lin" valueType="num">
                                      <p:cBhvr additive="base">
                                        <p:cTn id="97" dur="600" fill="hold"/>
                                        <p:tgtEl>
                                          <p:spTgt spid="50"/>
                                        </p:tgtEl>
                                        <p:attrNameLst>
                                          <p:attrName>ppt_x</p:attrName>
                                        </p:attrNameLst>
                                      </p:cBhvr>
                                      <p:tavLst>
                                        <p:tav tm="0">
                                          <p:val>
                                            <p:strVal val="#ppt_x"/>
                                          </p:val>
                                        </p:tav>
                                        <p:tav tm="100000">
                                          <p:val>
                                            <p:strVal val="#ppt_x"/>
                                          </p:val>
                                        </p:tav>
                                      </p:tavLst>
                                    </p:anim>
                                    <p:anim calcmode="lin" valueType="num">
                                      <p:cBhvr additive="base">
                                        <p:cTn id="98" dur="600" fill="hold"/>
                                        <p:tgtEl>
                                          <p:spTgt spid="50"/>
                                        </p:tgtEl>
                                        <p:attrNameLst>
                                          <p:attrName>ppt_y</p:attrName>
                                        </p:attrNameLst>
                                      </p:cBhvr>
                                      <p:tavLst>
                                        <p:tav tm="0">
                                          <p:val>
                                            <p:strVal val="1+#ppt_h/2"/>
                                          </p:val>
                                        </p:tav>
                                        <p:tav tm="100000">
                                          <p:val>
                                            <p:strVal val="#ppt_y"/>
                                          </p:val>
                                        </p:tav>
                                      </p:tavLst>
                                    </p:anim>
                                  </p:childTnLst>
                                </p:cTn>
                              </p:par>
                            </p:childTnLst>
                          </p:cTn>
                        </p:par>
                        <p:par>
                          <p:cTn id="99" fill="hold">
                            <p:stCondLst>
                              <p:cond delay="7100"/>
                            </p:stCondLst>
                            <p:childTnLst>
                              <p:par>
                                <p:cTn id="100" presetID="21" presetClass="entr" presetSubtype="1" fill="hold" grpId="0" nodeType="afterEffect">
                                  <p:stCondLst>
                                    <p:cond delay="0"/>
                                  </p:stCondLst>
                                  <p:childTnLst>
                                    <p:set>
                                      <p:cBhvr>
                                        <p:cTn id="101" dur="1" fill="hold">
                                          <p:stCondLst>
                                            <p:cond delay="0"/>
                                          </p:stCondLst>
                                        </p:cTn>
                                        <p:tgtEl>
                                          <p:spTgt spid="34"/>
                                        </p:tgtEl>
                                        <p:attrNameLst>
                                          <p:attrName>style.visibility</p:attrName>
                                        </p:attrNameLst>
                                      </p:cBhvr>
                                      <p:to>
                                        <p:strVal val="visible"/>
                                      </p:to>
                                    </p:set>
                                    <p:animEffect transition="in" filter="wheel(1)">
                                      <p:cBhvr>
                                        <p:cTn id="102" dur="500"/>
                                        <p:tgtEl>
                                          <p:spTgt spid="34"/>
                                        </p:tgtEl>
                                      </p:cBhvr>
                                    </p:animEffect>
                                  </p:childTnLst>
                                </p:cTn>
                              </p:par>
                            </p:childTnLst>
                          </p:cTn>
                        </p:par>
                        <p:par>
                          <p:cTn id="103" fill="hold">
                            <p:stCondLst>
                              <p:cond delay="7600"/>
                            </p:stCondLst>
                            <p:childTnLst>
                              <p:par>
                                <p:cTn id="104" presetID="53" presetClass="entr" presetSubtype="16" fill="hold" grpId="0" nodeType="afterEffect">
                                  <p:stCondLst>
                                    <p:cond delay="0"/>
                                  </p:stCondLst>
                                  <p:childTnLst>
                                    <p:set>
                                      <p:cBhvr>
                                        <p:cTn id="105" dur="1" fill="hold">
                                          <p:stCondLst>
                                            <p:cond delay="0"/>
                                          </p:stCondLst>
                                        </p:cTn>
                                        <p:tgtEl>
                                          <p:spTgt spid="43"/>
                                        </p:tgtEl>
                                        <p:attrNameLst>
                                          <p:attrName>style.visibility</p:attrName>
                                        </p:attrNameLst>
                                      </p:cBhvr>
                                      <p:to>
                                        <p:strVal val="visible"/>
                                      </p:to>
                                    </p:set>
                                    <p:anim calcmode="lin" valueType="num">
                                      <p:cBhvr>
                                        <p:cTn id="106" dur="300" fill="hold"/>
                                        <p:tgtEl>
                                          <p:spTgt spid="43"/>
                                        </p:tgtEl>
                                        <p:attrNameLst>
                                          <p:attrName>ppt_w</p:attrName>
                                        </p:attrNameLst>
                                      </p:cBhvr>
                                      <p:tavLst>
                                        <p:tav tm="0">
                                          <p:val>
                                            <p:fltVal val="0"/>
                                          </p:val>
                                        </p:tav>
                                        <p:tav tm="100000">
                                          <p:val>
                                            <p:strVal val="#ppt_w"/>
                                          </p:val>
                                        </p:tav>
                                      </p:tavLst>
                                    </p:anim>
                                    <p:anim calcmode="lin" valueType="num">
                                      <p:cBhvr>
                                        <p:cTn id="107" dur="300" fill="hold"/>
                                        <p:tgtEl>
                                          <p:spTgt spid="43"/>
                                        </p:tgtEl>
                                        <p:attrNameLst>
                                          <p:attrName>ppt_h</p:attrName>
                                        </p:attrNameLst>
                                      </p:cBhvr>
                                      <p:tavLst>
                                        <p:tav tm="0">
                                          <p:val>
                                            <p:fltVal val="0"/>
                                          </p:val>
                                        </p:tav>
                                        <p:tav tm="100000">
                                          <p:val>
                                            <p:strVal val="#ppt_h"/>
                                          </p:val>
                                        </p:tav>
                                      </p:tavLst>
                                    </p:anim>
                                    <p:animEffect transition="in" filter="fade">
                                      <p:cBhvr>
                                        <p:cTn id="108" dur="300"/>
                                        <p:tgtEl>
                                          <p:spTgt spid="43"/>
                                        </p:tgtEl>
                                      </p:cBhvr>
                                    </p:animEffect>
                                  </p:childTnLst>
                                </p:cTn>
                              </p:par>
                            </p:childTnLst>
                          </p:cTn>
                        </p:par>
                        <p:par>
                          <p:cTn id="109" fill="hold">
                            <p:stCondLst>
                              <p:cond delay="7900"/>
                            </p:stCondLst>
                            <p:childTnLst>
                              <p:par>
                                <p:cTn id="110" presetID="6" presetClass="emph" presetSubtype="0" autoRev="1" fill="hold" grpId="1" nodeType="afterEffect">
                                  <p:stCondLst>
                                    <p:cond delay="0"/>
                                  </p:stCondLst>
                                  <p:childTnLst>
                                    <p:animScale>
                                      <p:cBhvr>
                                        <p:cTn id="111" dur="150" fill="hold"/>
                                        <p:tgtEl>
                                          <p:spTgt spid="43"/>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3" grpId="0" animBg="1"/>
      <p:bldP spid="34" grpId="0" animBg="1"/>
      <p:bldP spid="35" grpId="0" animBg="1"/>
      <p:bldP spid="36" grpId="0" animBg="1"/>
      <p:bldP spid="41" grpId="0"/>
      <p:bldP spid="41" grpId="1"/>
      <p:bldP spid="42" grpId="0"/>
      <p:bldP spid="42" grpId="1"/>
      <p:bldP spid="43" grpId="0"/>
      <p:bldP spid="43" grpId="1"/>
      <p:bldP spid="44" grpId="0"/>
      <p:bldP spid="44" grpId="1"/>
      <p:bldP spid="45" grpId="0"/>
      <p:bldP spid="45" grpId="1"/>
      <p:bldP spid="46" grpId="0"/>
      <p:bldP spid="47" grpId="0"/>
      <p:bldP spid="48" grpId="0"/>
      <p:bldP spid="49" grpId="0"/>
      <p:bldP spid="5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69879D2A-17FE-49B8-9610-958362647C5E}"/>
              </a:ext>
            </a:extLst>
          </p:cNvPr>
          <p:cNvSpPr/>
          <p:nvPr/>
        </p:nvSpPr>
        <p:spPr>
          <a:xfrm>
            <a:off x="2599658" y="1659952"/>
            <a:ext cx="3561347" cy="1747389"/>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3" name="Oval 3">
            <a:extLst>
              <a:ext uri="{FF2B5EF4-FFF2-40B4-BE49-F238E27FC236}">
                <a16:creationId xmlns:a16="http://schemas.microsoft.com/office/drawing/2014/main" id="{CAB400A3-913C-4A9F-9BC8-42AD7F746B4B}"/>
              </a:ext>
            </a:extLst>
          </p:cNvPr>
          <p:cNvSpPr/>
          <p:nvPr/>
        </p:nvSpPr>
        <p:spPr>
          <a:xfrm>
            <a:off x="4037632" y="1345423"/>
            <a:ext cx="668069" cy="666653"/>
          </a:xfrm>
          <a:prstGeom prst="ellipse">
            <a:avLst/>
          </a:prstGeom>
          <a:solidFill>
            <a:schemeClr val="accent4"/>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r>
              <a:rPr lang="en-US" altLang="zh-CN" sz="2000" b="1" dirty="0">
                <a:solidFill>
                  <a:srgbClr val="FFFFFF"/>
                </a:solidFill>
              </a:rPr>
              <a:t>03</a:t>
            </a:r>
            <a:endParaRPr lang="zh-CN" altLang="zh-CN" sz="2000" b="1" dirty="0">
              <a:solidFill>
                <a:srgbClr val="FFFFFF"/>
              </a:solidFill>
            </a:endParaRPr>
          </a:p>
        </p:txBody>
      </p:sp>
      <p:sp>
        <p:nvSpPr>
          <p:cNvPr id="4" name="Rectangle 5">
            <a:extLst>
              <a:ext uri="{FF2B5EF4-FFF2-40B4-BE49-F238E27FC236}">
                <a16:creationId xmlns:a16="http://schemas.microsoft.com/office/drawing/2014/main" id="{44159A00-C4D6-4DAD-BD8A-0EB0398DBF2E}"/>
              </a:ext>
            </a:extLst>
          </p:cNvPr>
          <p:cNvSpPr/>
          <p:nvPr/>
        </p:nvSpPr>
        <p:spPr>
          <a:xfrm>
            <a:off x="3873919" y="3310073"/>
            <a:ext cx="1038225" cy="2571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5" name="TextBox 20">
            <a:extLst>
              <a:ext uri="{FF2B5EF4-FFF2-40B4-BE49-F238E27FC236}">
                <a16:creationId xmlns:a16="http://schemas.microsoft.com/office/drawing/2014/main" id="{E7132685-93A9-41A4-9F04-32A7AACBDE13}"/>
              </a:ext>
            </a:extLst>
          </p:cNvPr>
          <p:cNvSpPr txBox="1"/>
          <p:nvPr/>
        </p:nvSpPr>
        <p:spPr>
          <a:xfrm>
            <a:off x="3883979" y="2279878"/>
            <a:ext cx="1005403" cy="338554"/>
          </a:xfrm>
          <a:prstGeom prst="rect">
            <a:avLst/>
          </a:prstGeom>
          <a:noFill/>
        </p:spPr>
        <p:txBody>
          <a:bodyPr wrap="none">
            <a:spAutoFit/>
          </a:bodyPr>
          <a:lstStyle/>
          <a:p>
            <a:pPr algn="ct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工作体会</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 name="Rectangle 37">
            <a:extLst>
              <a:ext uri="{FF2B5EF4-FFF2-40B4-BE49-F238E27FC236}">
                <a16:creationId xmlns:a16="http://schemas.microsoft.com/office/drawing/2014/main" id="{111EE00B-97C2-4E0D-B316-E49A589F1514}"/>
              </a:ext>
            </a:extLst>
          </p:cNvPr>
          <p:cNvSpPr/>
          <p:nvPr/>
        </p:nvSpPr>
        <p:spPr>
          <a:xfrm>
            <a:off x="3028418" y="2676671"/>
            <a:ext cx="2776453" cy="400110"/>
          </a:xfrm>
          <a:prstGeom prst="rect">
            <a:avLst/>
          </a:prstGeom>
        </p:spPr>
        <p:txBody>
          <a:bodyPr wrap="square">
            <a:spAutoFit/>
          </a:bodyPr>
          <a:lstStyle/>
          <a:p>
            <a:pPr algn="ctr"/>
            <a:r>
              <a:rPr lang="zh-CN" altLang="en-US" sz="1000" dirty="0">
                <a:solidFill>
                  <a:schemeClr val="bg1">
                    <a:lumMod val="65000"/>
                  </a:schemeClr>
                </a:solidFill>
                <a:latin typeface="微软雅黑" panose="020B0503020204020204" pitchFamily="34" charset="-122"/>
                <a:ea typeface="微软雅黑" panose="020B0503020204020204" pitchFamily="34" charset="-122"/>
              </a:rPr>
              <a:t>请在这里输入您的主要叙述内容请在这里输入您的主要叙述内容</a:t>
            </a:r>
            <a:endParaRPr lang="en-US" altLang="zh-CN" sz="10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7" name="TextBox 26">
            <a:extLst>
              <a:ext uri="{FF2B5EF4-FFF2-40B4-BE49-F238E27FC236}">
                <a16:creationId xmlns:a16="http://schemas.microsoft.com/office/drawing/2014/main" id="{CA07F425-77C2-4269-B68D-5476B60F9F92}"/>
              </a:ext>
            </a:extLst>
          </p:cNvPr>
          <p:cNvSpPr txBox="1"/>
          <p:nvPr/>
        </p:nvSpPr>
        <p:spPr>
          <a:xfrm>
            <a:off x="3974432" y="3319298"/>
            <a:ext cx="982961" cy="253916"/>
          </a:xfrm>
          <a:prstGeom prst="rect">
            <a:avLst/>
          </a:prstGeom>
          <a:noFill/>
        </p:spPr>
        <p:txBody>
          <a:bodyPr wrap="none">
            <a:spAutoFit/>
          </a:bodyPr>
          <a:lstStyle/>
          <a:p>
            <a:pPr>
              <a:defRPr/>
            </a:pPr>
            <a:r>
              <a:rPr lang="en-US" altLang="zh-CN" sz="1050" dirty="0">
                <a:solidFill>
                  <a:schemeClr val="bg1"/>
                </a:solidFill>
                <a:latin typeface="微软雅黑" panose="020B0503020204020204" pitchFamily="34" charset="-122"/>
                <a:ea typeface="微软雅黑" panose="020B0503020204020204" pitchFamily="34" charset="-122"/>
              </a:rPr>
              <a:t>PART</a:t>
            </a:r>
            <a:r>
              <a:rPr lang="zh-CN" altLang="en-US" sz="1050" dirty="0">
                <a:solidFill>
                  <a:schemeClr val="bg1"/>
                </a:solidFill>
                <a:latin typeface="微软雅黑" panose="020B0503020204020204" pitchFamily="34" charset="-122"/>
                <a:ea typeface="微软雅黑" panose="020B0503020204020204" pitchFamily="34" charset="-122"/>
              </a:rPr>
              <a:t> </a:t>
            </a:r>
            <a:r>
              <a:rPr lang="en-US" altLang="zh-CN" sz="1050" dirty="0">
                <a:solidFill>
                  <a:schemeClr val="bg1"/>
                </a:solidFill>
                <a:latin typeface="微软雅黑" panose="020B0503020204020204" pitchFamily="34" charset="-122"/>
                <a:ea typeface="微软雅黑" panose="020B0503020204020204" pitchFamily="34" charset="-122"/>
              </a:rPr>
              <a:t>THREE</a:t>
            </a:r>
            <a:endParaRPr lang="id-ID" altLang="zh-CN" sz="105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24460841"/>
      </p:ext>
    </p:extLst>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16" presetClass="entr" presetSubtype="37"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outVertical)">
                                      <p:cBhvr>
                                        <p:cTn id="12" dur="500"/>
                                        <p:tgtEl>
                                          <p:spTgt spid="2"/>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animEffect transition="in" filter="fade">
                                      <p:cBhvr>
                                        <p:cTn id="17" dur="500"/>
                                        <p:tgtEl>
                                          <p:spTgt spid="4"/>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8"/>
          <p:cNvGrpSpPr>
            <a:grpSpLocks noChangeAspect="1"/>
          </p:cNvGrpSpPr>
          <p:nvPr/>
        </p:nvGrpSpPr>
        <p:grpSpPr bwMode="auto">
          <a:xfrm>
            <a:off x="3086101" y="1419864"/>
            <a:ext cx="3076575" cy="3124623"/>
            <a:chOff x="1379" y="806"/>
            <a:chExt cx="2584" cy="2624"/>
          </a:xfrm>
        </p:grpSpPr>
        <p:sp>
          <p:nvSpPr>
            <p:cNvPr id="8" name="Freeform 49"/>
            <p:cNvSpPr>
              <a:spLocks/>
            </p:cNvSpPr>
            <p:nvPr/>
          </p:nvSpPr>
          <p:spPr bwMode="auto">
            <a:xfrm>
              <a:off x="1650" y="2474"/>
              <a:ext cx="335" cy="325"/>
            </a:xfrm>
            <a:custGeom>
              <a:avLst/>
              <a:gdLst>
                <a:gd name="T0" fmla="*/ 7 w 76"/>
                <a:gd name="T1" fmla="*/ 27 h 74"/>
                <a:gd name="T2" fmla="*/ 11 w 76"/>
                <a:gd name="T3" fmla="*/ 35 h 74"/>
                <a:gd name="T4" fmla="*/ 27 w 76"/>
                <a:gd name="T5" fmla="*/ 65 h 74"/>
                <a:gd name="T6" fmla="*/ 33 w 76"/>
                <a:gd name="T7" fmla="*/ 74 h 74"/>
                <a:gd name="T8" fmla="*/ 67 w 76"/>
                <a:gd name="T9" fmla="*/ 15 h 74"/>
                <a:gd name="T10" fmla="*/ 0 w 76"/>
                <a:gd name="T11" fmla="*/ 15 h 74"/>
                <a:gd name="T12" fmla="*/ 7 w 76"/>
                <a:gd name="T13" fmla="*/ 27 h 74"/>
              </a:gdLst>
              <a:ahLst/>
              <a:cxnLst>
                <a:cxn ang="0">
                  <a:pos x="T0" y="T1"/>
                </a:cxn>
                <a:cxn ang="0">
                  <a:pos x="T2" y="T3"/>
                </a:cxn>
                <a:cxn ang="0">
                  <a:pos x="T4" y="T5"/>
                </a:cxn>
                <a:cxn ang="0">
                  <a:pos x="T6" y="T7"/>
                </a:cxn>
                <a:cxn ang="0">
                  <a:pos x="T8" y="T9"/>
                </a:cxn>
                <a:cxn ang="0">
                  <a:pos x="T10" y="T11"/>
                </a:cxn>
                <a:cxn ang="0">
                  <a:pos x="T12" y="T13"/>
                </a:cxn>
              </a:cxnLst>
              <a:rect l="0" t="0" r="r" b="b"/>
              <a:pathLst>
                <a:path w="76" h="74">
                  <a:moveTo>
                    <a:pt x="7" y="27"/>
                  </a:moveTo>
                  <a:cubicBezTo>
                    <a:pt x="8" y="30"/>
                    <a:pt x="10" y="33"/>
                    <a:pt x="11" y="35"/>
                  </a:cubicBezTo>
                  <a:cubicBezTo>
                    <a:pt x="16" y="46"/>
                    <a:pt x="22" y="55"/>
                    <a:pt x="27" y="65"/>
                  </a:cubicBezTo>
                  <a:cubicBezTo>
                    <a:pt x="29" y="68"/>
                    <a:pt x="31" y="71"/>
                    <a:pt x="33" y="74"/>
                  </a:cubicBezTo>
                  <a:cubicBezTo>
                    <a:pt x="61" y="57"/>
                    <a:pt x="76" y="31"/>
                    <a:pt x="67" y="15"/>
                  </a:cubicBezTo>
                  <a:cubicBezTo>
                    <a:pt x="58" y="0"/>
                    <a:pt x="29" y="0"/>
                    <a:pt x="0" y="15"/>
                  </a:cubicBezTo>
                  <a:cubicBezTo>
                    <a:pt x="2" y="19"/>
                    <a:pt x="5" y="23"/>
                    <a:pt x="7" y="27"/>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9" name="Freeform 50"/>
            <p:cNvSpPr>
              <a:spLocks/>
            </p:cNvSpPr>
            <p:nvPr/>
          </p:nvSpPr>
          <p:spPr bwMode="auto">
            <a:xfrm>
              <a:off x="1658" y="2893"/>
              <a:ext cx="291" cy="312"/>
            </a:xfrm>
            <a:custGeom>
              <a:avLst/>
              <a:gdLst>
                <a:gd name="T0" fmla="*/ 56 w 66"/>
                <a:gd name="T1" fmla="*/ 35 h 71"/>
                <a:gd name="T2" fmla="*/ 13 w 66"/>
                <a:gd name="T3" fmla="*/ 0 h 71"/>
                <a:gd name="T4" fmla="*/ 16 w 66"/>
                <a:gd name="T5" fmla="*/ 63 h 71"/>
                <a:gd name="T6" fmla="*/ 66 w 66"/>
                <a:gd name="T7" fmla="*/ 41 h 71"/>
                <a:gd name="T8" fmla="*/ 56 w 66"/>
                <a:gd name="T9" fmla="*/ 35 h 71"/>
              </a:gdLst>
              <a:ahLst/>
              <a:cxnLst>
                <a:cxn ang="0">
                  <a:pos x="T0" y="T1"/>
                </a:cxn>
                <a:cxn ang="0">
                  <a:pos x="T2" y="T3"/>
                </a:cxn>
                <a:cxn ang="0">
                  <a:pos x="T4" y="T5"/>
                </a:cxn>
                <a:cxn ang="0">
                  <a:pos x="T6" y="T7"/>
                </a:cxn>
                <a:cxn ang="0">
                  <a:pos x="T8" y="T9"/>
                </a:cxn>
              </a:cxnLst>
              <a:rect l="0" t="0" r="r" b="b"/>
              <a:pathLst>
                <a:path w="66" h="71">
                  <a:moveTo>
                    <a:pt x="56" y="35"/>
                  </a:moveTo>
                  <a:cubicBezTo>
                    <a:pt x="42" y="26"/>
                    <a:pt x="25" y="14"/>
                    <a:pt x="13" y="0"/>
                  </a:cubicBezTo>
                  <a:cubicBezTo>
                    <a:pt x="0" y="28"/>
                    <a:pt x="1" y="55"/>
                    <a:pt x="16" y="63"/>
                  </a:cubicBezTo>
                  <a:cubicBezTo>
                    <a:pt x="29" y="71"/>
                    <a:pt x="49" y="61"/>
                    <a:pt x="66" y="41"/>
                  </a:cubicBezTo>
                  <a:cubicBezTo>
                    <a:pt x="62" y="39"/>
                    <a:pt x="59" y="37"/>
                    <a:pt x="56" y="35"/>
                  </a:cubicBez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10" name="Freeform 51"/>
            <p:cNvSpPr>
              <a:spLocks/>
            </p:cNvSpPr>
            <p:nvPr/>
          </p:nvSpPr>
          <p:spPr bwMode="auto">
            <a:xfrm>
              <a:off x="1640" y="1106"/>
              <a:ext cx="308" cy="286"/>
            </a:xfrm>
            <a:custGeom>
              <a:avLst/>
              <a:gdLst>
                <a:gd name="T0" fmla="*/ 36 w 70"/>
                <a:gd name="T1" fmla="*/ 55 h 65"/>
                <a:gd name="T2" fmla="*/ 70 w 70"/>
                <a:gd name="T3" fmla="*/ 12 h 65"/>
                <a:gd name="T4" fmla="*/ 7 w 70"/>
                <a:gd name="T5" fmla="*/ 15 h 65"/>
                <a:gd name="T6" fmla="*/ 30 w 70"/>
                <a:gd name="T7" fmla="*/ 65 h 65"/>
                <a:gd name="T8" fmla="*/ 36 w 70"/>
                <a:gd name="T9" fmla="*/ 55 h 65"/>
              </a:gdLst>
              <a:ahLst/>
              <a:cxnLst>
                <a:cxn ang="0">
                  <a:pos x="T0" y="T1"/>
                </a:cxn>
                <a:cxn ang="0">
                  <a:pos x="T2" y="T3"/>
                </a:cxn>
                <a:cxn ang="0">
                  <a:pos x="T4" y="T5"/>
                </a:cxn>
                <a:cxn ang="0">
                  <a:pos x="T6" y="T7"/>
                </a:cxn>
                <a:cxn ang="0">
                  <a:pos x="T8" y="T9"/>
                </a:cxn>
              </a:cxnLst>
              <a:rect l="0" t="0" r="r" b="b"/>
              <a:pathLst>
                <a:path w="70" h="65">
                  <a:moveTo>
                    <a:pt x="36" y="55"/>
                  </a:moveTo>
                  <a:cubicBezTo>
                    <a:pt x="45" y="41"/>
                    <a:pt x="56" y="24"/>
                    <a:pt x="70" y="12"/>
                  </a:cubicBezTo>
                  <a:cubicBezTo>
                    <a:pt x="43" y="0"/>
                    <a:pt x="16" y="0"/>
                    <a:pt x="7" y="15"/>
                  </a:cubicBezTo>
                  <a:cubicBezTo>
                    <a:pt x="0" y="28"/>
                    <a:pt x="10" y="49"/>
                    <a:pt x="30" y="65"/>
                  </a:cubicBezTo>
                  <a:cubicBezTo>
                    <a:pt x="32" y="62"/>
                    <a:pt x="34" y="58"/>
                    <a:pt x="36" y="55"/>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11" name="Freeform 52"/>
            <p:cNvSpPr>
              <a:spLocks/>
            </p:cNvSpPr>
            <p:nvPr/>
          </p:nvSpPr>
          <p:spPr bwMode="auto">
            <a:xfrm>
              <a:off x="3023" y="2864"/>
              <a:ext cx="325" cy="335"/>
            </a:xfrm>
            <a:custGeom>
              <a:avLst/>
              <a:gdLst>
                <a:gd name="T0" fmla="*/ 27 w 74"/>
                <a:gd name="T1" fmla="*/ 70 h 76"/>
                <a:gd name="T2" fmla="*/ 35 w 74"/>
                <a:gd name="T3" fmla="*/ 65 h 76"/>
                <a:gd name="T4" fmla="*/ 65 w 74"/>
                <a:gd name="T5" fmla="*/ 50 h 76"/>
                <a:gd name="T6" fmla="*/ 74 w 74"/>
                <a:gd name="T7" fmla="*/ 43 h 76"/>
                <a:gd name="T8" fmla="*/ 15 w 74"/>
                <a:gd name="T9" fmla="*/ 9 h 76"/>
                <a:gd name="T10" fmla="*/ 15 w 74"/>
                <a:gd name="T11" fmla="*/ 76 h 76"/>
                <a:gd name="T12" fmla="*/ 27 w 74"/>
                <a:gd name="T13" fmla="*/ 70 h 76"/>
              </a:gdLst>
              <a:ahLst/>
              <a:cxnLst>
                <a:cxn ang="0">
                  <a:pos x="T0" y="T1"/>
                </a:cxn>
                <a:cxn ang="0">
                  <a:pos x="T2" y="T3"/>
                </a:cxn>
                <a:cxn ang="0">
                  <a:pos x="T4" y="T5"/>
                </a:cxn>
                <a:cxn ang="0">
                  <a:pos x="T6" y="T7"/>
                </a:cxn>
                <a:cxn ang="0">
                  <a:pos x="T8" y="T9"/>
                </a:cxn>
                <a:cxn ang="0">
                  <a:pos x="T10" y="T11"/>
                </a:cxn>
                <a:cxn ang="0">
                  <a:pos x="T12" y="T13"/>
                </a:cxn>
              </a:cxnLst>
              <a:rect l="0" t="0" r="r" b="b"/>
              <a:pathLst>
                <a:path w="74" h="76">
                  <a:moveTo>
                    <a:pt x="27" y="70"/>
                  </a:moveTo>
                  <a:cubicBezTo>
                    <a:pt x="30" y="68"/>
                    <a:pt x="32" y="67"/>
                    <a:pt x="35" y="65"/>
                  </a:cubicBezTo>
                  <a:cubicBezTo>
                    <a:pt x="45" y="60"/>
                    <a:pt x="55" y="55"/>
                    <a:pt x="65" y="50"/>
                  </a:cubicBezTo>
                  <a:cubicBezTo>
                    <a:pt x="68" y="48"/>
                    <a:pt x="71" y="45"/>
                    <a:pt x="74" y="43"/>
                  </a:cubicBezTo>
                  <a:cubicBezTo>
                    <a:pt x="56" y="15"/>
                    <a:pt x="31" y="0"/>
                    <a:pt x="15" y="9"/>
                  </a:cubicBezTo>
                  <a:cubicBezTo>
                    <a:pt x="0" y="18"/>
                    <a:pt x="0" y="48"/>
                    <a:pt x="15" y="76"/>
                  </a:cubicBezTo>
                  <a:cubicBezTo>
                    <a:pt x="19" y="74"/>
                    <a:pt x="23" y="72"/>
                    <a:pt x="27" y="70"/>
                  </a:cubicBez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12" name="Freeform 53"/>
            <p:cNvSpPr>
              <a:spLocks/>
            </p:cNvSpPr>
            <p:nvPr/>
          </p:nvSpPr>
          <p:spPr bwMode="auto">
            <a:xfrm>
              <a:off x="3389" y="1449"/>
              <a:ext cx="334" cy="326"/>
            </a:xfrm>
            <a:custGeom>
              <a:avLst/>
              <a:gdLst>
                <a:gd name="T0" fmla="*/ 69 w 76"/>
                <a:gd name="T1" fmla="*/ 46 h 74"/>
                <a:gd name="T2" fmla="*/ 65 w 76"/>
                <a:gd name="T3" fmla="*/ 38 h 74"/>
                <a:gd name="T4" fmla="*/ 49 w 76"/>
                <a:gd name="T5" fmla="*/ 9 h 74"/>
                <a:gd name="T6" fmla="*/ 43 w 76"/>
                <a:gd name="T7" fmla="*/ 0 h 74"/>
                <a:gd name="T8" fmla="*/ 9 w 76"/>
                <a:gd name="T9" fmla="*/ 58 h 74"/>
                <a:gd name="T10" fmla="*/ 76 w 76"/>
                <a:gd name="T11" fmla="*/ 59 h 74"/>
                <a:gd name="T12" fmla="*/ 69 w 76"/>
                <a:gd name="T13" fmla="*/ 46 h 74"/>
              </a:gdLst>
              <a:ahLst/>
              <a:cxnLst>
                <a:cxn ang="0">
                  <a:pos x="T0" y="T1"/>
                </a:cxn>
                <a:cxn ang="0">
                  <a:pos x="T2" y="T3"/>
                </a:cxn>
                <a:cxn ang="0">
                  <a:pos x="T4" y="T5"/>
                </a:cxn>
                <a:cxn ang="0">
                  <a:pos x="T6" y="T7"/>
                </a:cxn>
                <a:cxn ang="0">
                  <a:pos x="T8" y="T9"/>
                </a:cxn>
                <a:cxn ang="0">
                  <a:pos x="T10" y="T11"/>
                </a:cxn>
                <a:cxn ang="0">
                  <a:pos x="T12" y="T13"/>
                </a:cxn>
              </a:cxnLst>
              <a:rect l="0" t="0" r="r" b="b"/>
              <a:pathLst>
                <a:path w="76" h="74">
                  <a:moveTo>
                    <a:pt x="69" y="46"/>
                  </a:moveTo>
                  <a:cubicBezTo>
                    <a:pt x="68" y="44"/>
                    <a:pt x="66" y="41"/>
                    <a:pt x="65" y="38"/>
                  </a:cubicBezTo>
                  <a:cubicBezTo>
                    <a:pt x="60" y="28"/>
                    <a:pt x="54" y="19"/>
                    <a:pt x="49" y="9"/>
                  </a:cubicBezTo>
                  <a:cubicBezTo>
                    <a:pt x="47" y="6"/>
                    <a:pt x="45" y="3"/>
                    <a:pt x="43" y="0"/>
                  </a:cubicBezTo>
                  <a:cubicBezTo>
                    <a:pt x="15" y="17"/>
                    <a:pt x="0" y="43"/>
                    <a:pt x="9" y="58"/>
                  </a:cubicBezTo>
                  <a:cubicBezTo>
                    <a:pt x="18" y="74"/>
                    <a:pt x="47" y="74"/>
                    <a:pt x="76" y="59"/>
                  </a:cubicBezTo>
                  <a:cubicBezTo>
                    <a:pt x="74" y="55"/>
                    <a:pt x="71" y="51"/>
                    <a:pt x="69" y="46"/>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13" name="Freeform 54"/>
            <p:cNvSpPr>
              <a:spLocks/>
            </p:cNvSpPr>
            <p:nvPr/>
          </p:nvSpPr>
          <p:spPr bwMode="auto">
            <a:xfrm>
              <a:off x="3433" y="2828"/>
              <a:ext cx="312" cy="291"/>
            </a:xfrm>
            <a:custGeom>
              <a:avLst/>
              <a:gdLst>
                <a:gd name="T0" fmla="*/ 34 w 71"/>
                <a:gd name="T1" fmla="*/ 11 h 66"/>
                <a:gd name="T2" fmla="*/ 0 w 71"/>
                <a:gd name="T3" fmla="*/ 53 h 66"/>
                <a:gd name="T4" fmla="*/ 63 w 71"/>
                <a:gd name="T5" fmla="*/ 51 h 66"/>
                <a:gd name="T6" fmla="*/ 40 w 71"/>
                <a:gd name="T7" fmla="*/ 0 h 66"/>
                <a:gd name="T8" fmla="*/ 34 w 71"/>
                <a:gd name="T9" fmla="*/ 11 h 66"/>
              </a:gdLst>
              <a:ahLst/>
              <a:cxnLst>
                <a:cxn ang="0">
                  <a:pos x="T0" y="T1"/>
                </a:cxn>
                <a:cxn ang="0">
                  <a:pos x="T2" y="T3"/>
                </a:cxn>
                <a:cxn ang="0">
                  <a:pos x="T4" y="T5"/>
                </a:cxn>
                <a:cxn ang="0">
                  <a:pos x="T6" y="T7"/>
                </a:cxn>
                <a:cxn ang="0">
                  <a:pos x="T8" y="T9"/>
                </a:cxn>
              </a:cxnLst>
              <a:rect l="0" t="0" r="r" b="b"/>
              <a:pathLst>
                <a:path w="71" h="66">
                  <a:moveTo>
                    <a:pt x="34" y="11"/>
                  </a:moveTo>
                  <a:cubicBezTo>
                    <a:pt x="25" y="25"/>
                    <a:pt x="14" y="42"/>
                    <a:pt x="0" y="53"/>
                  </a:cubicBezTo>
                  <a:cubicBezTo>
                    <a:pt x="27" y="66"/>
                    <a:pt x="54" y="66"/>
                    <a:pt x="63" y="51"/>
                  </a:cubicBezTo>
                  <a:cubicBezTo>
                    <a:pt x="71" y="38"/>
                    <a:pt x="61" y="17"/>
                    <a:pt x="40" y="0"/>
                  </a:cubicBezTo>
                  <a:cubicBezTo>
                    <a:pt x="38" y="4"/>
                    <a:pt x="36" y="8"/>
                    <a:pt x="34" y="11"/>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14" name="Freeform 55"/>
            <p:cNvSpPr>
              <a:spLocks/>
            </p:cNvSpPr>
            <p:nvPr/>
          </p:nvSpPr>
          <p:spPr bwMode="auto">
            <a:xfrm>
              <a:off x="2009" y="1062"/>
              <a:ext cx="330" cy="338"/>
            </a:xfrm>
            <a:custGeom>
              <a:avLst/>
              <a:gdLst>
                <a:gd name="T0" fmla="*/ 47 w 75"/>
                <a:gd name="T1" fmla="*/ 7 h 77"/>
                <a:gd name="T2" fmla="*/ 39 w 75"/>
                <a:gd name="T3" fmla="*/ 12 h 77"/>
                <a:gd name="T4" fmla="*/ 9 w 75"/>
                <a:gd name="T5" fmla="*/ 27 h 77"/>
                <a:gd name="T6" fmla="*/ 0 w 75"/>
                <a:gd name="T7" fmla="*/ 34 h 77"/>
                <a:gd name="T8" fmla="*/ 59 w 75"/>
                <a:gd name="T9" fmla="*/ 68 h 77"/>
                <a:gd name="T10" fmla="*/ 59 w 75"/>
                <a:gd name="T11" fmla="*/ 0 h 77"/>
                <a:gd name="T12" fmla="*/ 47 w 75"/>
                <a:gd name="T13" fmla="*/ 7 h 77"/>
              </a:gdLst>
              <a:ahLst/>
              <a:cxnLst>
                <a:cxn ang="0">
                  <a:pos x="T0" y="T1"/>
                </a:cxn>
                <a:cxn ang="0">
                  <a:pos x="T2" y="T3"/>
                </a:cxn>
                <a:cxn ang="0">
                  <a:pos x="T4" y="T5"/>
                </a:cxn>
                <a:cxn ang="0">
                  <a:pos x="T6" y="T7"/>
                </a:cxn>
                <a:cxn ang="0">
                  <a:pos x="T8" y="T9"/>
                </a:cxn>
                <a:cxn ang="0">
                  <a:pos x="T10" y="T11"/>
                </a:cxn>
                <a:cxn ang="0">
                  <a:pos x="T12" y="T13"/>
                </a:cxn>
              </a:cxnLst>
              <a:rect l="0" t="0" r="r" b="b"/>
              <a:pathLst>
                <a:path w="75" h="77">
                  <a:moveTo>
                    <a:pt x="47" y="7"/>
                  </a:moveTo>
                  <a:cubicBezTo>
                    <a:pt x="45" y="9"/>
                    <a:pt x="42" y="10"/>
                    <a:pt x="39" y="12"/>
                  </a:cubicBezTo>
                  <a:cubicBezTo>
                    <a:pt x="29" y="16"/>
                    <a:pt x="19" y="22"/>
                    <a:pt x="9" y="27"/>
                  </a:cubicBezTo>
                  <a:cubicBezTo>
                    <a:pt x="6" y="29"/>
                    <a:pt x="3" y="31"/>
                    <a:pt x="0" y="34"/>
                  </a:cubicBezTo>
                  <a:cubicBezTo>
                    <a:pt x="18" y="62"/>
                    <a:pt x="44" y="77"/>
                    <a:pt x="59" y="68"/>
                  </a:cubicBezTo>
                  <a:cubicBezTo>
                    <a:pt x="75" y="59"/>
                    <a:pt x="74" y="29"/>
                    <a:pt x="59" y="0"/>
                  </a:cubicBezTo>
                  <a:cubicBezTo>
                    <a:pt x="55" y="3"/>
                    <a:pt x="51" y="5"/>
                    <a:pt x="47" y="7"/>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15" name="Freeform 56"/>
            <p:cNvSpPr>
              <a:spLocks/>
            </p:cNvSpPr>
            <p:nvPr/>
          </p:nvSpPr>
          <p:spPr bwMode="auto">
            <a:xfrm>
              <a:off x="3385" y="1045"/>
              <a:ext cx="290" cy="308"/>
            </a:xfrm>
            <a:custGeom>
              <a:avLst/>
              <a:gdLst>
                <a:gd name="T0" fmla="*/ 10 w 66"/>
                <a:gd name="T1" fmla="*/ 36 h 70"/>
                <a:gd name="T2" fmla="*/ 53 w 66"/>
                <a:gd name="T3" fmla="*/ 70 h 70"/>
                <a:gd name="T4" fmla="*/ 51 w 66"/>
                <a:gd name="T5" fmla="*/ 8 h 70"/>
                <a:gd name="T6" fmla="*/ 0 w 66"/>
                <a:gd name="T7" fmla="*/ 30 h 70"/>
                <a:gd name="T8" fmla="*/ 10 w 66"/>
                <a:gd name="T9" fmla="*/ 36 h 70"/>
              </a:gdLst>
              <a:ahLst/>
              <a:cxnLst>
                <a:cxn ang="0">
                  <a:pos x="T0" y="T1"/>
                </a:cxn>
                <a:cxn ang="0">
                  <a:pos x="T2" y="T3"/>
                </a:cxn>
                <a:cxn ang="0">
                  <a:pos x="T4" y="T5"/>
                </a:cxn>
                <a:cxn ang="0">
                  <a:pos x="T6" y="T7"/>
                </a:cxn>
                <a:cxn ang="0">
                  <a:pos x="T8" y="T9"/>
                </a:cxn>
              </a:cxnLst>
              <a:rect l="0" t="0" r="r" b="b"/>
              <a:pathLst>
                <a:path w="66" h="70">
                  <a:moveTo>
                    <a:pt x="10" y="36"/>
                  </a:moveTo>
                  <a:cubicBezTo>
                    <a:pt x="24" y="45"/>
                    <a:pt x="41" y="56"/>
                    <a:pt x="53" y="70"/>
                  </a:cubicBezTo>
                  <a:cubicBezTo>
                    <a:pt x="66" y="43"/>
                    <a:pt x="65" y="16"/>
                    <a:pt x="51" y="8"/>
                  </a:cubicBezTo>
                  <a:cubicBezTo>
                    <a:pt x="37" y="0"/>
                    <a:pt x="17" y="10"/>
                    <a:pt x="0" y="30"/>
                  </a:cubicBezTo>
                  <a:cubicBezTo>
                    <a:pt x="4" y="32"/>
                    <a:pt x="7" y="34"/>
                    <a:pt x="10" y="36"/>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16" name="Freeform 57"/>
            <p:cNvSpPr>
              <a:spLocks noEditPoints="1"/>
            </p:cNvSpPr>
            <p:nvPr/>
          </p:nvSpPr>
          <p:spPr bwMode="auto">
            <a:xfrm>
              <a:off x="1386" y="838"/>
              <a:ext cx="2573" cy="2573"/>
            </a:xfrm>
            <a:custGeom>
              <a:avLst/>
              <a:gdLst>
                <a:gd name="T0" fmla="*/ 292 w 585"/>
                <a:gd name="T1" fmla="*/ 585 h 585"/>
                <a:gd name="T2" fmla="*/ 0 w 585"/>
                <a:gd name="T3" fmla="*/ 292 h 585"/>
                <a:gd name="T4" fmla="*/ 292 w 585"/>
                <a:gd name="T5" fmla="*/ 0 h 585"/>
                <a:gd name="T6" fmla="*/ 585 w 585"/>
                <a:gd name="T7" fmla="*/ 292 h 585"/>
                <a:gd name="T8" fmla="*/ 292 w 585"/>
                <a:gd name="T9" fmla="*/ 585 h 585"/>
                <a:gd name="T10" fmla="*/ 292 w 585"/>
                <a:gd name="T11" fmla="*/ 78 h 585"/>
                <a:gd name="T12" fmla="*/ 78 w 585"/>
                <a:gd name="T13" fmla="*/ 292 h 585"/>
                <a:gd name="T14" fmla="*/ 292 w 585"/>
                <a:gd name="T15" fmla="*/ 507 h 585"/>
                <a:gd name="T16" fmla="*/ 506 w 585"/>
                <a:gd name="T17" fmla="*/ 292 h 585"/>
                <a:gd name="T18" fmla="*/ 292 w 585"/>
                <a:gd name="T19" fmla="*/ 78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5" h="585">
                  <a:moveTo>
                    <a:pt x="292" y="585"/>
                  </a:moveTo>
                  <a:cubicBezTo>
                    <a:pt x="131" y="585"/>
                    <a:pt x="0" y="454"/>
                    <a:pt x="0" y="292"/>
                  </a:cubicBezTo>
                  <a:cubicBezTo>
                    <a:pt x="0" y="131"/>
                    <a:pt x="131" y="0"/>
                    <a:pt x="292" y="0"/>
                  </a:cubicBezTo>
                  <a:cubicBezTo>
                    <a:pt x="453" y="0"/>
                    <a:pt x="585" y="131"/>
                    <a:pt x="585" y="292"/>
                  </a:cubicBezTo>
                  <a:cubicBezTo>
                    <a:pt x="585" y="454"/>
                    <a:pt x="453" y="585"/>
                    <a:pt x="292" y="585"/>
                  </a:cubicBezTo>
                  <a:close/>
                  <a:moveTo>
                    <a:pt x="292" y="78"/>
                  </a:moveTo>
                  <a:cubicBezTo>
                    <a:pt x="174" y="78"/>
                    <a:pt x="78" y="174"/>
                    <a:pt x="78" y="292"/>
                  </a:cubicBezTo>
                  <a:cubicBezTo>
                    <a:pt x="78" y="410"/>
                    <a:pt x="174" y="507"/>
                    <a:pt x="292" y="507"/>
                  </a:cubicBezTo>
                  <a:cubicBezTo>
                    <a:pt x="410" y="507"/>
                    <a:pt x="506" y="410"/>
                    <a:pt x="506" y="292"/>
                  </a:cubicBezTo>
                  <a:cubicBezTo>
                    <a:pt x="506" y="174"/>
                    <a:pt x="410" y="78"/>
                    <a:pt x="292" y="78"/>
                  </a:cubicBez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16422" name="Freeform 58"/>
            <p:cNvSpPr>
              <a:spLocks/>
            </p:cNvSpPr>
            <p:nvPr/>
          </p:nvSpPr>
          <p:spPr bwMode="auto">
            <a:xfrm>
              <a:off x="2178" y="806"/>
              <a:ext cx="1447" cy="544"/>
            </a:xfrm>
            <a:custGeom>
              <a:avLst/>
              <a:gdLst>
                <a:gd name="T0" fmla="*/ 75 w 329"/>
                <a:gd name="T1" fmla="*/ 744 h 172"/>
                <a:gd name="T2" fmla="*/ 66 w 329"/>
                <a:gd name="T3" fmla="*/ 409 h 172"/>
                <a:gd name="T4" fmla="*/ 9 w 329"/>
                <a:gd name="T5" fmla="*/ 158 h 172"/>
                <a:gd name="T6" fmla="*/ 92 w 329"/>
                <a:gd name="T7" fmla="*/ 62 h 172"/>
                <a:gd name="T8" fmla="*/ 493 w 329"/>
                <a:gd name="T9" fmla="*/ 0 h 172"/>
                <a:gd name="T10" fmla="*/ 1447 w 329"/>
                <a:gd name="T11" fmla="*/ 396 h 172"/>
                <a:gd name="T12" fmla="*/ 1179 w 329"/>
                <a:gd name="T13" fmla="*/ 568 h 172"/>
                <a:gd name="T14" fmla="*/ 981 w 329"/>
                <a:gd name="T15" fmla="*/ 753 h 172"/>
                <a:gd name="T16" fmla="*/ 906 w 329"/>
                <a:gd name="T17" fmla="*/ 739 h 172"/>
                <a:gd name="T18" fmla="*/ 493 w 329"/>
                <a:gd name="T19" fmla="*/ 625 h 172"/>
                <a:gd name="T20" fmla="*/ 75 w 329"/>
                <a:gd name="T21" fmla="*/ 744 h 17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29" h="172">
                  <a:moveTo>
                    <a:pt x="17" y="169"/>
                  </a:moveTo>
                  <a:cubicBezTo>
                    <a:pt x="34" y="159"/>
                    <a:pt x="33" y="125"/>
                    <a:pt x="15" y="93"/>
                  </a:cubicBezTo>
                  <a:cubicBezTo>
                    <a:pt x="4" y="73"/>
                    <a:pt x="0" y="51"/>
                    <a:pt x="2" y="36"/>
                  </a:cubicBezTo>
                  <a:cubicBezTo>
                    <a:pt x="4" y="25"/>
                    <a:pt x="11" y="17"/>
                    <a:pt x="21" y="14"/>
                  </a:cubicBezTo>
                  <a:cubicBezTo>
                    <a:pt x="50" y="5"/>
                    <a:pt x="80" y="0"/>
                    <a:pt x="112" y="0"/>
                  </a:cubicBezTo>
                  <a:cubicBezTo>
                    <a:pt x="198" y="0"/>
                    <a:pt x="271" y="32"/>
                    <a:pt x="329" y="90"/>
                  </a:cubicBezTo>
                  <a:cubicBezTo>
                    <a:pt x="313" y="80"/>
                    <a:pt x="285" y="97"/>
                    <a:pt x="268" y="129"/>
                  </a:cubicBezTo>
                  <a:cubicBezTo>
                    <a:pt x="256" y="152"/>
                    <a:pt x="238" y="168"/>
                    <a:pt x="223" y="171"/>
                  </a:cubicBezTo>
                  <a:cubicBezTo>
                    <a:pt x="217" y="172"/>
                    <a:pt x="211" y="171"/>
                    <a:pt x="206" y="168"/>
                  </a:cubicBezTo>
                  <a:cubicBezTo>
                    <a:pt x="178" y="151"/>
                    <a:pt x="146" y="142"/>
                    <a:pt x="112" y="142"/>
                  </a:cubicBezTo>
                  <a:cubicBezTo>
                    <a:pt x="78" y="142"/>
                    <a:pt x="45" y="152"/>
                    <a:pt x="17" y="169"/>
                  </a:cubicBezTo>
                  <a:close/>
                </a:path>
              </a:pathLst>
            </a:custGeom>
            <a:solidFill>
              <a:schemeClr val="accent1"/>
            </a:solidFill>
            <a:ln w="9525">
              <a:noFill/>
              <a:round/>
              <a:headEnd/>
              <a:tailEnd/>
            </a:ln>
          </p:spPr>
          <p:txBody>
            <a:bodyPr/>
            <a:lstStyle/>
            <a:p>
              <a:endParaRPr lang="zh-CN" altLang="en-US"/>
            </a:p>
          </p:txBody>
        </p:sp>
        <p:sp>
          <p:nvSpPr>
            <p:cNvPr id="16423" name="Freeform 59"/>
            <p:cNvSpPr>
              <a:spLocks/>
            </p:cNvSpPr>
            <p:nvPr/>
          </p:nvSpPr>
          <p:spPr bwMode="auto">
            <a:xfrm>
              <a:off x="1379" y="1172"/>
              <a:ext cx="560" cy="1447"/>
            </a:xfrm>
            <a:custGeom>
              <a:avLst/>
              <a:gdLst>
                <a:gd name="T0" fmla="*/ 699 w 163"/>
                <a:gd name="T1" fmla="*/ 1368 h 329"/>
                <a:gd name="T2" fmla="*/ 387 w 163"/>
                <a:gd name="T3" fmla="*/ 1381 h 329"/>
                <a:gd name="T4" fmla="*/ 145 w 163"/>
                <a:gd name="T5" fmla="*/ 1438 h 329"/>
                <a:gd name="T6" fmla="*/ 57 w 163"/>
                <a:gd name="T7" fmla="*/ 1355 h 329"/>
                <a:gd name="T8" fmla="*/ 0 w 163"/>
                <a:gd name="T9" fmla="*/ 950 h 329"/>
                <a:gd name="T10" fmla="*/ 369 w 163"/>
                <a:gd name="T11" fmla="*/ 0 h 329"/>
                <a:gd name="T12" fmla="*/ 537 w 163"/>
                <a:gd name="T13" fmla="*/ 264 h 329"/>
                <a:gd name="T14" fmla="*/ 708 w 163"/>
                <a:gd name="T15" fmla="*/ 466 h 329"/>
                <a:gd name="T16" fmla="*/ 695 w 163"/>
                <a:gd name="T17" fmla="*/ 541 h 329"/>
                <a:gd name="T18" fmla="*/ 589 w 163"/>
                <a:gd name="T19" fmla="*/ 950 h 329"/>
                <a:gd name="T20" fmla="*/ 699 w 163"/>
                <a:gd name="T21" fmla="*/ 1368 h 32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3" h="329">
                  <a:moveTo>
                    <a:pt x="159" y="311"/>
                  </a:moveTo>
                  <a:cubicBezTo>
                    <a:pt x="150" y="295"/>
                    <a:pt x="118" y="296"/>
                    <a:pt x="88" y="314"/>
                  </a:cubicBezTo>
                  <a:cubicBezTo>
                    <a:pt x="69" y="325"/>
                    <a:pt x="48" y="329"/>
                    <a:pt x="33" y="327"/>
                  </a:cubicBezTo>
                  <a:cubicBezTo>
                    <a:pt x="24" y="325"/>
                    <a:pt x="16" y="318"/>
                    <a:pt x="13" y="308"/>
                  </a:cubicBezTo>
                  <a:cubicBezTo>
                    <a:pt x="5" y="279"/>
                    <a:pt x="0" y="248"/>
                    <a:pt x="0" y="216"/>
                  </a:cubicBezTo>
                  <a:cubicBezTo>
                    <a:pt x="0" y="131"/>
                    <a:pt x="30" y="58"/>
                    <a:pt x="84" y="0"/>
                  </a:cubicBezTo>
                  <a:cubicBezTo>
                    <a:pt x="75" y="16"/>
                    <a:pt x="92" y="43"/>
                    <a:pt x="122" y="60"/>
                  </a:cubicBezTo>
                  <a:cubicBezTo>
                    <a:pt x="144" y="73"/>
                    <a:pt x="158" y="91"/>
                    <a:pt x="161" y="106"/>
                  </a:cubicBezTo>
                  <a:cubicBezTo>
                    <a:pt x="163" y="112"/>
                    <a:pt x="161" y="118"/>
                    <a:pt x="158" y="123"/>
                  </a:cubicBezTo>
                  <a:cubicBezTo>
                    <a:pt x="143" y="151"/>
                    <a:pt x="134" y="182"/>
                    <a:pt x="134" y="216"/>
                  </a:cubicBezTo>
                  <a:cubicBezTo>
                    <a:pt x="134" y="251"/>
                    <a:pt x="143" y="283"/>
                    <a:pt x="159" y="311"/>
                  </a:cubicBezTo>
                  <a:close/>
                </a:path>
              </a:pathLst>
            </a:custGeom>
            <a:solidFill>
              <a:schemeClr val="accent2"/>
            </a:solidFill>
            <a:ln w="9525">
              <a:noFill/>
              <a:round/>
              <a:headEnd/>
              <a:tailEnd/>
            </a:ln>
          </p:spPr>
          <p:txBody>
            <a:bodyPr/>
            <a:lstStyle/>
            <a:p>
              <a:endParaRPr lang="zh-CN" altLang="en-US"/>
            </a:p>
          </p:txBody>
        </p:sp>
        <p:sp>
          <p:nvSpPr>
            <p:cNvPr id="19" name="Freeform 60"/>
            <p:cNvSpPr>
              <a:spLocks/>
            </p:cNvSpPr>
            <p:nvPr/>
          </p:nvSpPr>
          <p:spPr bwMode="auto">
            <a:xfrm>
              <a:off x="1716" y="2910"/>
              <a:ext cx="1452" cy="520"/>
            </a:xfrm>
            <a:custGeom>
              <a:avLst/>
              <a:gdLst>
                <a:gd name="T0" fmla="*/ 312 w 330"/>
                <a:gd name="T1" fmla="*/ 3 h 162"/>
                <a:gd name="T2" fmla="*/ 314 w 330"/>
                <a:gd name="T3" fmla="*/ 75 h 162"/>
                <a:gd name="T4" fmla="*/ 327 w 330"/>
                <a:gd name="T5" fmla="*/ 129 h 162"/>
                <a:gd name="T6" fmla="*/ 309 w 330"/>
                <a:gd name="T7" fmla="*/ 149 h 162"/>
                <a:gd name="T8" fmla="*/ 217 w 330"/>
                <a:gd name="T9" fmla="*/ 162 h 162"/>
                <a:gd name="T10" fmla="*/ 0 w 330"/>
                <a:gd name="T11" fmla="*/ 78 h 162"/>
                <a:gd name="T12" fmla="*/ 61 w 330"/>
                <a:gd name="T13" fmla="*/ 41 h 162"/>
                <a:gd name="T14" fmla="*/ 106 w 330"/>
                <a:gd name="T15" fmla="*/ 1 h 162"/>
                <a:gd name="T16" fmla="*/ 124 w 330"/>
                <a:gd name="T17" fmla="*/ 4 h 162"/>
                <a:gd name="T18" fmla="*/ 217 w 330"/>
                <a:gd name="T19" fmla="*/ 29 h 162"/>
                <a:gd name="T20" fmla="*/ 312 w 330"/>
                <a:gd name="T21" fmla="*/ 3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162">
                  <a:moveTo>
                    <a:pt x="312" y="3"/>
                  </a:moveTo>
                  <a:cubicBezTo>
                    <a:pt x="296" y="12"/>
                    <a:pt x="297" y="44"/>
                    <a:pt x="314" y="75"/>
                  </a:cubicBezTo>
                  <a:cubicBezTo>
                    <a:pt x="325" y="94"/>
                    <a:pt x="330" y="115"/>
                    <a:pt x="327" y="129"/>
                  </a:cubicBezTo>
                  <a:cubicBezTo>
                    <a:pt x="326" y="139"/>
                    <a:pt x="318" y="146"/>
                    <a:pt x="309" y="149"/>
                  </a:cubicBezTo>
                  <a:cubicBezTo>
                    <a:pt x="280" y="158"/>
                    <a:pt x="249" y="162"/>
                    <a:pt x="217" y="162"/>
                  </a:cubicBezTo>
                  <a:cubicBezTo>
                    <a:pt x="132" y="162"/>
                    <a:pt x="58" y="132"/>
                    <a:pt x="0" y="78"/>
                  </a:cubicBezTo>
                  <a:cubicBezTo>
                    <a:pt x="17" y="87"/>
                    <a:pt x="44" y="71"/>
                    <a:pt x="61" y="41"/>
                  </a:cubicBezTo>
                  <a:cubicBezTo>
                    <a:pt x="74" y="19"/>
                    <a:pt x="91" y="4"/>
                    <a:pt x="106" y="1"/>
                  </a:cubicBezTo>
                  <a:cubicBezTo>
                    <a:pt x="112" y="0"/>
                    <a:pt x="118" y="1"/>
                    <a:pt x="124" y="4"/>
                  </a:cubicBezTo>
                  <a:cubicBezTo>
                    <a:pt x="151" y="20"/>
                    <a:pt x="183" y="29"/>
                    <a:pt x="217" y="29"/>
                  </a:cubicBezTo>
                  <a:cubicBezTo>
                    <a:pt x="252" y="29"/>
                    <a:pt x="284" y="19"/>
                    <a:pt x="312" y="3"/>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sp>
          <p:nvSpPr>
            <p:cNvPr id="20" name="Freeform 61"/>
            <p:cNvSpPr>
              <a:spLocks/>
            </p:cNvSpPr>
            <p:nvPr/>
          </p:nvSpPr>
          <p:spPr bwMode="auto">
            <a:xfrm>
              <a:off x="3475" y="1630"/>
              <a:ext cx="488" cy="1447"/>
            </a:xfrm>
            <a:custGeom>
              <a:avLst/>
              <a:gdLst>
                <a:gd name="T0" fmla="*/ 3 w 162"/>
                <a:gd name="T1" fmla="*/ 17 h 329"/>
                <a:gd name="T2" fmla="*/ 74 w 162"/>
                <a:gd name="T3" fmla="*/ 15 h 329"/>
                <a:gd name="T4" fmla="*/ 129 w 162"/>
                <a:gd name="T5" fmla="*/ 2 h 329"/>
                <a:gd name="T6" fmla="*/ 149 w 162"/>
                <a:gd name="T7" fmla="*/ 20 h 329"/>
                <a:gd name="T8" fmla="*/ 162 w 162"/>
                <a:gd name="T9" fmla="*/ 112 h 329"/>
                <a:gd name="T10" fmla="*/ 78 w 162"/>
                <a:gd name="T11" fmla="*/ 329 h 329"/>
                <a:gd name="T12" fmla="*/ 40 w 162"/>
                <a:gd name="T13" fmla="*/ 268 h 329"/>
                <a:gd name="T14" fmla="*/ 1 w 162"/>
                <a:gd name="T15" fmla="*/ 223 h 329"/>
                <a:gd name="T16" fmla="*/ 4 w 162"/>
                <a:gd name="T17" fmla="*/ 206 h 329"/>
                <a:gd name="T18" fmla="*/ 28 w 162"/>
                <a:gd name="T19" fmla="*/ 112 h 329"/>
                <a:gd name="T20" fmla="*/ 3 w 162"/>
                <a:gd name="T21" fmla="*/ 17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2" h="329">
                  <a:moveTo>
                    <a:pt x="3" y="17"/>
                  </a:moveTo>
                  <a:cubicBezTo>
                    <a:pt x="12" y="34"/>
                    <a:pt x="44" y="33"/>
                    <a:pt x="74" y="15"/>
                  </a:cubicBezTo>
                  <a:cubicBezTo>
                    <a:pt x="94" y="4"/>
                    <a:pt x="114" y="0"/>
                    <a:pt x="129" y="2"/>
                  </a:cubicBezTo>
                  <a:cubicBezTo>
                    <a:pt x="138" y="4"/>
                    <a:pt x="146" y="11"/>
                    <a:pt x="149" y="20"/>
                  </a:cubicBezTo>
                  <a:cubicBezTo>
                    <a:pt x="157" y="50"/>
                    <a:pt x="162" y="80"/>
                    <a:pt x="162" y="112"/>
                  </a:cubicBezTo>
                  <a:cubicBezTo>
                    <a:pt x="162" y="198"/>
                    <a:pt x="132" y="271"/>
                    <a:pt x="78" y="329"/>
                  </a:cubicBezTo>
                  <a:cubicBezTo>
                    <a:pt x="87" y="313"/>
                    <a:pt x="70" y="286"/>
                    <a:pt x="40" y="268"/>
                  </a:cubicBezTo>
                  <a:cubicBezTo>
                    <a:pt x="19" y="256"/>
                    <a:pt x="4" y="238"/>
                    <a:pt x="1" y="223"/>
                  </a:cubicBezTo>
                  <a:cubicBezTo>
                    <a:pt x="0" y="217"/>
                    <a:pt x="1" y="211"/>
                    <a:pt x="4" y="206"/>
                  </a:cubicBezTo>
                  <a:cubicBezTo>
                    <a:pt x="19" y="178"/>
                    <a:pt x="28" y="146"/>
                    <a:pt x="28" y="112"/>
                  </a:cubicBezTo>
                  <a:cubicBezTo>
                    <a:pt x="28" y="78"/>
                    <a:pt x="19" y="45"/>
                    <a:pt x="3" y="1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p>
          </p:txBody>
        </p:sp>
      </p:grpSp>
      <p:sp>
        <p:nvSpPr>
          <p:cNvPr id="16391" name="Rectangle 1436"/>
          <p:cNvSpPr>
            <a:spLocks noChangeArrowheads="1"/>
          </p:cNvSpPr>
          <p:nvPr/>
        </p:nvSpPr>
        <p:spPr bwMode="auto">
          <a:xfrm rot="211425">
            <a:off x="4020742" y="4203921"/>
            <a:ext cx="958453" cy="184572"/>
          </a:xfrm>
          <a:prstGeom prst="rect">
            <a:avLst/>
          </a:prstGeom>
          <a:noFill/>
          <a:ln w="9525">
            <a:noFill/>
            <a:miter lim="800000"/>
            <a:headEnd/>
            <a:tailEnd/>
          </a:ln>
        </p:spPr>
        <p:txBody>
          <a:bodyPr wrap="none" lIns="0" tIns="0" rIns="0" bIns="0">
            <a:spAutoFit/>
          </a:bodyPr>
          <a:lstStyle/>
          <a:p>
            <a:pPr algn="ctr" eaLnBrk="1" hangingPunct="1"/>
            <a:r>
              <a:rPr lang="id-ID" sz="1200" b="1" dirty="0">
                <a:solidFill>
                  <a:schemeClr val="bg1"/>
                </a:solidFill>
                <a:cs typeface="Arial" pitchFamily="34" charset="0"/>
              </a:rPr>
              <a:t>Design Graphic</a:t>
            </a:r>
            <a:endParaRPr lang="en-US" altLang="zh-CN" sz="1200" b="1" dirty="0">
              <a:solidFill>
                <a:schemeClr val="bg1"/>
              </a:solidFill>
              <a:cs typeface="Arial" pitchFamily="34" charset="0"/>
            </a:endParaRPr>
          </a:p>
        </p:txBody>
      </p:sp>
      <p:sp>
        <p:nvSpPr>
          <p:cNvPr id="16392" name="Rectangle 1436"/>
          <p:cNvSpPr>
            <a:spLocks noChangeArrowheads="1"/>
          </p:cNvSpPr>
          <p:nvPr/>
        </p:nvSpPr>
        <p:spPr bwMode="auto">
          <a:xfrm rot="586028">
            <a:off x="4456510" y="1579429"/>
            <a:ext cx="770334" cy="184572"/>
          </a:xfrm>
          <a:prstGeom prst="rect">
            <a:avLst/>
          </a:prstGeom>
          <a:noFill/>
          <a:ln w="9525">
            <a:noFill/>
            <a:miter lim="800000"/>
            <a:headEnd/>
            <a:tailEnd/>
          </a:ln>
        </p:spPr>
        <p:txBody>
          <a:bodyPr wrap="none" lIns="0" tIns="0" rIns="0" bIns="0">
            <a:spAutoFit/>
          </a:bodyPr>
          <a:lstStyle/>
          <a:p>
            <a:pPr algn="ctr" eaLnBrk="1" hangingPunct="1"/>
            <a:r>
              <a:rPr lang="id-ID" sz="1200" b="1" dirty="0">
                <a:solidFill>
                  <a:schemeClr val="bg1"/>
                </a:solidFill>
                <a:cs typeface="Arial" pitchFamily="34" charset="0"/>
              </a:rPr>
              <a:t>Web Coding</a:t>
            </a:r>
            <a:endParaRPr lang="en-US" altLang="zh-CN" sz="1200" b="1" dirty="0">
              <a:solidFill>
                <a:schemeClr val="bg1"/>
              </a:solidFill>
              <a:cs typeface="Arial" pitchFamily="34" charset="0"/>
            </a:endParaRPr>
          </a:p>
        </p:txBody>
      </p:sp>
      <p:sp>
        <p:nvSpPr>
          <p:cNvPr id="16393" name="Rectangle 1436"/>
          <p:cNvSpPr>
            <a:spLocks noChangeArrowheads="1"/>
          </p:cNvSpPr>
          <p:nvPr/>
        </p:nvSpPr>
        <p:spPr bwMode="auto">
          <a:xfrm rot="5832713">
            <a:off x="5585761" y="3078047"/>
            <a:ext cx="850221" cy="184547"/>
          </a:xfrm>
          <a:prstGeom prst="rect">
            <a:avLst/>
          </a:prstGeom>
          <a:noFill/>
          <a:ln w="9525">
            <a:noFill/>
            <a:miter lim="800000"/>
            <a:headEnd/>
            <a:tailEnd/>
          </a:ln>
        </p:spPr>
        <p:txBody>
          <a:bodyPr wrap="none" lIns="0" tIns="0" rIns="0" bIns="0">
            <a:spAutoFit/>
          </a:bodyPr>
          <a:lstStyle/>
          <a:p>
            <a:pPr algn="ctr" eaLnBrk="1" hangingPunct="1"/>
            <a:r>
              <a:rPr lang="id-ID" sz="1200" b="1" dirty="0">
                <a:solidFill>
                  <a:schemeClr val="bg1"/>
                </a:solidFill>
                <a:cs typeface="Arial" pitchFamily="34" charset="0"/>
              </a:rPr>
              <a:t>Enviromental</a:t>
            </a:r>
            <a:endParaRPr lang="en-US" altLang="zh-CN" sz="1200" b="1" dirty="0">
              <a:solidFill>
                <a:schemeClr val="bg1"/>
              </a:solidFill>
              <a:cs typeface="Arial" pitchFamily="34" charset="0"/>
            </a:endParaRPr>
          </a:p>
        </p:txBody>
      </p:sp>
      <p:sp>
        <p:nvSpPr>
          <p:cNvPr id="16394" name="Rectangle 1436"/>
          <p:cNvSpPr>
            <a:spLocks noChangeArrowheads="1"/>
          </p:cNvSpPr>
          <p:nvPr/>
        </p:nvSpPr>
        <p:spPr bwMode="auto">
          <a:xfrm rot="5688380">
            <a:off x="3045581" y="2738077"/>
            <a:ext cx="584675" cy="184547"/>
          </a:xfrm>
          <a:prstGeom prst="rect">
            <a:avLst/>
          </a:prstGeom>
          <a:noFill/>
          <a:ln w="9525">
            <a:noFill/>
            <a:miter lim="800000"/>
            <a:headEnd/>
            <a:tailEnd/>
          </a:ln>
        </p:spPr>
        <p:txBody>
          <a:bodyPr wrap="none" lIns="0" tIns="0" rIns="0" bIns="0">
            <a:spAutoFit/>
          </a:bodyPr>
          <a:lstStyle/>
          <a:p>
            <a:pPr algn="ctr" eaLnBrk="1" hangingPunct="1"/>
            <a:r>
              <a:rPr lang="id-ID" sz="1200" b="1" dirty="0">
                <a:solidFill>
                  <a:schemeClr val="bg1"/>
                </a:solidFill>
                <a:cs typeface="Arial" pitchFamily="34" charset="0"/>
              </a:rPr>
              <a:t>Passcode</a:t>
            </a:r>
            <a:endParaRPr lang="en-US" altLang="zh-CN" sz="1200" b="1" dirty="0">
              <a:solidFill>
                <a:schemeClr val="bg1"/>
              </a:solidFill>
              <a:cs typeface="Arial" pitchFamily="34" charset="0"/>
            </a:endParaRPr>
          </a:p>
        </p:txBody>
      </p:sp>
      <p:grpSp>
        <p:nvGrpSpPr>
          <p:cNvPr id="7" name="Group 24"/>
          <p:cNvGrpSpPr>
            <a:grpSpLocks/>
          </p:cNvGrpSpPr>
          <p:nvPr/>
        </p:nvGrpSpPr>
        <p:grpSpPr bwMode="auto">
          <a:xfrm>
            <a:off x="5236369" y="962602"/>
            <a:ext cx="3539728" cy="668031"/>
            <a:chOff x="5891539" y="1252950"/>
            <a:chExt cx="4718632" cy="890039"/>
          </a:xfrm>
        </p:grpSpPr>
        <p:grpSp>
          <p:nvGrpSpPr>
            <p:cNvPr id="17" name="Group 25"/>
            <p:cNvGrpSpPr>
              <a:grpSpLocks/>
            </p:cNvGrpSpPr>
            <p:nvPr/>
          </p:nvGrpSpPr>
          <p:grpSpPr bwMode="auto">
            <a:xfrm>
              <a:off x="5891539" y="1627409"/>
              <a:ext cx="1606953" cy="515155"/>
              <a:chOff x="7794624" y="2150772"/>
              <a:chExt cx="1606953" cy="515155"/>
            </a:xfrm>
          </p:grpSpPr>
          <p:cxnSp>
            <p:nvCxnSpPr>
              <p:cNvPr id="28" name="Straight Connector 27"/>
              <p:cNvCxnSpPr/>
              <p:nvPr/>
            </p:nvCxnSpPr>
            <p:spPr>
              <a:xfrm flipV="1">
                <a:off x="7794624" y="2150732"/>
                <a:ext cx="220616" cy="51562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8015240" y="2153905"/>
                <a:ext cx="1385591" cy="0"/>
              </a:xfrm>
              <a:prstGeom prst="line">
                <a:avLst/>
              </a:prstGeom>
              <a:ln>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sp>
          <p:nvSpPr>
            <p:cNvPr id="16410" name="Content Placeholder 2"/>
            <p:cNvSpPr txBox="1">
              <a:spLocks/>
            </p:cNvSpPr>
            <p:nvPr/>
          </p:nvSpPr>
          <p:spPr bwMode="auto">
            <a:xfrm>
              <a:off x="7910495" y="1252950"/>
              <a:ext cx="2699676" cy="890039"/>
            </a:xfrm>
            <a:prstGeom prst="rect">
              <a:avLst/>
            </a:prstGeom>
            <a:noFill/>
            <a:ln w="9525">
              <a:noFill/>
              <a:miter lim="800000"/>
              <a:headEnd/>
              <a:tailEnd/>
            </a:ln>
          </p:spPr>
          <p:txBody>
            <a:bodyPr/>
            <a:lstStyle/>
            <a:p>
              <a:pPr eaLnBrk="1" hangingPunct="1">
                <a:spcBef>
                  <a:spcPct val="20000"/>
                </a:spcBef>
                <a:buFont typeface="Arial" pitchFamily="34" charset="0"/>
                <a:buNone/>
              </a:pPr>
              <a:r>
                <a:rPr lang="id-ID" sz="1100" b="1" dirty="0">
                  <a:solidFill>
                    <a:schemeClr val="tx2"/>
                  </a:solidFill>
                </a:rPr>
                <a:t>Final Project</a:t>
              </a:r>
              <a:br>
                <a:rPr lang="en-US" altLang="zh-CN" sz="1100" b="1" dirty="0">
                  <a:solidFill>
                    <a:schemeClr val="tx2"/>
                  </a:solidFill>
                </a:rPr>
              </a:br>
              <a:r>
                <a:rPr lang="en-US" altLang="zh-CN" sz="800" dirty="0" err="1">
                  <a:solidFill>
                    <a:schemeClr val="tx2"/>
                  </a:solidFill>
                </a:rPr>
                <a:t>Lorem</a:t>
              </a:r>
              <a:r>
                <a:rPr lang="en-US" altLang="zh-CN" sz="800" dirty="0">
                  <a:solidFill>
                    <a:schemeClr val="tx2"/>
                  </a:solidFill>
                </a:rPr>
                <a:t> </a:t>
              </a:r>
              <a:r>
                <a:rPr lang="en-US" altLang="zh-CN" sz="800" dirty="0" err="1">
                  <a:solidFill>
                    <a:schemeClr val="tx2"/>
                  </a:solidFill>
                </a:rPr>
                <a:t>ipsum</a:t>
              </a:r>
              <a:r>
                <a:rPr lang="en-US" altLang="zh-CN" sz="800" dirty="0">
                  <a:solidFill>
                    <a:schemeClr val="tx2"/>
                  </a:solidFill>
                </a:rPr>
                <a:t> dolor sit </a:t>
              </a:r>
              <a:r>
                <a:rPr lang="en-US" altLang="zh-CN" sz="800" dirty="0" err="1">
                  <a:solidFill>
                    <a:schemeClr val="tx2"/>
                  </a:solidFill>
                </a:rPr>
                <a:t>amet</a:t>
              </a:r>
              <a:r>
                <a:rPr lang="en-US" altLang="zh-CN" sz="800" dirty="0">
                  <a:solidFill>
                    <a:schemeClr val="tx2"/>
                  </a:solidFill>
                </a:rPr>
                <a:t>, </a:t>
              </a:r>
              <a:r>
                <a:rPr lang="en-US" altLang="zh-CN" sz="800" dirty="0" err="1">
                  <a:solidFill>
                    <a:schemeClr val="tx2"/>
                  </a:solidFill>
                </a:rPr>
                <a:t>consectetur</a:t>
              </a:r>
              <a:r>
                <a:rPr lang="en-US" altLang="zh-CN" sz="800" dirty="0">
                  <a:solidFill>
                    <a:schemeClr val="tx2"/>
                  </a:solidFill>
                </a:rPr>
                <a:t> </a:t>
              </a:r>
              <a:r>
                <a:rPr lang="en-US" altLang="zh-CN" sz="800" dirty="0" err="1">
                  <a:solidFill>
                    <a:schemeClr val="tx2"/>
                  </a:solidFill>
                </a:rPr>
                <a:t>adipiscing</a:t>
              </a:r>
              <a:r>
                <a:rPr lang="en-US" altLang="zh-CN" sz="800" dirty="0">
                  <a:solidFill>
                    <a:schemeClr val="tx2"/>
                  </a:solidFill>
                </a:rPr>
                <a:t> </a:t>
              </a:r>
              <a:r>
                <a:rPr lang="en-US" altLang="zh-CN" sz="800" dirty="0" err="1">
                  <a:solidFill>
                    <a:schemeClr val="tx2"/>
                  </a:solidFill>
                </a:rPr>
                <a:t>elit</a:t>
              </a:r>
              <a:r>
                <a:rPr lang="en-US" altLang="zh-CN" sz="800" dirty="0">
                  <a:solidFill>
                    <a:schemeClr val="tx2"/>
                  </a:solidFill>
                </a:rPr>
                <a:t>. </a:t>
              </a:r>
              <a:r>
                <a:rPr lang="en-US" altLang="zh-CN" sz="800" dirty="0" err="1">
                  <a:solidFill>
                    <a:schemeClr val="tx2"/>
                  </a:solidFill>
                </a:rPr>
                <a:t>Curabitur</a:t>
              </a:r>
              <a:r>
                <a:rPr lang="en-US" altLang="zh-CN" sz="800" dirty="0">
                  <a:solidFill>
                    <a:schemeClr val="tx2"/>
                  </a:solidFill>
                </a:rPr>
                <a:t> </a:t>
              </a:r>
              <a:r>
                <a:rPr lang="en-US" altLang="zh-CN" sz="800" dirty="0" err="1">
                  <a:solidFill>
                    <a:schemeClr val="tx2"/>
                  </a:solidFill>
                </a:rPr>
                <a:t>elementum</a:t>
              </a:r>
              <a:r>
                <a:rPr lang="en-US" altLang="zh-CN" sz="800" dirty="0">
                  <a:solidFill>
                    <a:schemeClr val="tx2"/>
                  </a:solidFill>
                </a:rPr>
                <a:t> </a:t>
              </a:r>
              <a:r>
                <a:rPr lang="en-US" altLang="zh-CN" sz="800" dirty="0" err="1">
                  <a:solidFill>
                    <a:schemeClr val="tx2"/>
                  </a:solidFill>
                </a:rPr>
                <a:t>posuere</a:t>
              </a:r>
              <a:r>
                <a:rPr lang="en-US" altLang="zh-CN" sz="800" dirty="0">
                  <a:solidFill>
                    <a:schemeClr val="tx2"/>
                  </a:solidFill>
                </a:rPr>
                <a:t> </a:t>
              </a:r>
              <a:r>
                <a:rPr lang="en-US" altLang="zh-CN" sz="800" dirty="0" err="1">
                  <a:solidFill>
                    <a:schemeClr val="tx2"/>
                  </a:solidFill>
                </a:rPr>
                <a:t>pretium</a:t>
              </a:r>
              <a:r>
                <a:rPr lang="en-US" altLang="zh-CN" sz="800" dirty="0">
                  <a:solidFill>
                    <a:schemeClr val="tx2"/>
                  </a:solidFill>
                </a:rPr>
                <a:t>. </a:t>
              </a:r>
            </a:p>
          </p:txBody>
        </p:sp>
      </p:grpSp>
      <p:grpSp>
        <p:nvGrpSpPr>
          <p:cNvPr id="18" name="Group 29"/>
          <p:cNvGrpSpPr>
            <a:grpSpLocks/>
          </p:cNvGrpSpPr>
          <p:nvPr/>
        </p:nvGrpSpPr>
        <p:grpSpPr bwMode="auto">
          <a:xfrm>
            <a:off x="6010275" y="2798794"/>
            <a:ext cx="3334941" cy="666840"/>
            <a:chOff x="7367712" y="4476407"/>
            <a:chExt cx="4447109" cy="890039"/>
          </a:xfrm>
        </p:grpSpPr>
        <p:cxnSp>
          <p:nvCxnSpPr>
            <p:cNvPr id="31" name="Straight Connector 30"/>
            <p:cNvCxnSpPr/>
            <p:nvPr/>
          </p:nvCxnSpPr>
          <p:spPr>
            <a:xfrm flipV="1">
              <a:off x="7367712" y="4911890"/>
              <a:ext cx="1386050" cy="0"/>
            </a:xfrm>
            <a:prstGeom prst="line">
              <a:avLst/>
            </a:prstGeom>
            <a:ln>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6408" name="Content Placeholder 2"/>
            <p:cNvSpPr txBox="1">
              <a:spLocks/>
            </p:cNvSpPr>
            <p:nvPr/>
          </p:nvSpPr>
          <p:spPr bwMode="auto">
            <a:xfrm>
              <a:off x="9115145" y="4476407"/>
              <a:ext cx="2699676" cy="890039"/>
            </a:xfrm>
            <a:prstGeom prst="rect">
              <a:avLst/>
            </a:prstGeom>
            <a:noFill/>
            <a:ln w="9525">
              <a:noFill/>
              <a:miter lim="800000"/>
              <a:headEnd/>
              <a:tailEnd/>
            </a:ln>
          </p:spPr>
          <p:txBody>
            <a:bodyPr/>
            <a:lstStyle/>
            <a:p>
              <a:pPr eaLnBrk="1" hangingPunct="1">
                <a:spcBef>
                  <a:spcPct val="20000"/>
                </a:spcBef>
                <a:buFont typeface="Arial" pitchFamily="34" charset="0"/>
                <a:buNone/>
              </a:pPr>
              <a:r>
                <a:rPr lang="id-ID" sz="1100" b="1" dirty="0">
                  <a:solidFill>
                    <a:schemeClr val="tx2"/>
                  </a:solidFill>
                </a:rPr>
                <a:t>Networking Area</a:t>
              </a:r>
              <a:br>
                <a:rPr lang="en-US" altLang="zh-CN" sz="1100" b="1" dirty="0">
                  <a:solidFill>
                    <a:schemeClr val="tx2"/>
                  </a:solidFill>
                </a:rPr>
              </a:br>
              <a:r>
                <a:rPr lang="en-US" altLang="zh-CN" sz="800" dirty="0" err="1">
                  <a:solidFill>
                    <a:schemeClr val="tx2"/>
                  </a:solidFill>
                </a:rPr>
                <a:t>Lorem</a:t>
              </a:r>
              <a:r>
                <a:rPr lang="en-US" altLang="zh-CN" sz="800" dirty="0">
                  <a:solidFill>
                    <a:schemeClr val="tx2"/>
                  </a:solidFill>
                </a:rPr>
                <a:t> </a:t>
              </a:r>
              <a:r>
                <a:rPr lang="en-US" altLang="zh-CN" sz="800" dirty="0" err="1">
                  <a:solidFill>
                    <a:schemeClr val="tx2"/>
                  </a:solidFill>
                </a:rPr>
                <a:t>ipsum</a:t>
              </a:r>
              <a:r>
                <a:rPr lang="en-US" altLang="zh-CN" sz="800" dirty="0">
                  <a:solidFill>
                    <a:schemeClr val="tx2"/>
                  </a:solidFill>
                </a:rPr>
                <a:t> dolor sit </a:t>
              </a:r>
              <a:r>
                <a:rPr lang="en-US" altLang="zh-CN" sz="800" dirty="0" err="1">
                  <a:solidFill>
                    <a:schemeClr val="tx2"/>
                  </a:solidFill>
                </a:rPr>
                <a:t>amet</a:t>
              </a:r>
              <a:r>
                <a:rPr lang="en-US" altLang="zh-CN" sz="800" dirty="0">
                  <a:solidFill>
                    <a:schemeClr val="tx2"/>
                  </a:solidFill>
                </a:rPr>
                <a:t>, </a:t>
              </a:r>
              <a:r>
                <a:rPr lang="en-US" altLang="zh-CN" sz="800" dirty="0" err="1">
                  <a:solidFill>
                    <a:schemeClr val="tx2"/>
                  </a:solidFill>
                </a:rPr>
                <a:t>consectetur</a:t>
              </a:r>
              <a:r>
                <a:rPr lang="en-US" altLang="zh-CN" sz="800" dirty="0">
                  <a:solidFill>
                    <a:schemeClr val="tx2"/>
                  </a:solidFill>
                </a:rPr>
                <a:t> </a:t>
              </a:r>
              <a:r>
                <a:rPr lang="en-US" altLang="zh-CN" sz="800" dirty="0" err="1">
                  <a:solidFill>
                    <a:schemeClr val="tx2"/>
                  </a:solidFill>
                </a:rPr>
                <a:t>adipiscing</a:t>
              </a:r>
              <a:r>
                <a:rPr lang="en-US" altLang="zh-CN" sz="800" dirty="0">
                  <a:solidFill>
                    <a:schemeClr val="tx2"/>
                  </a:solidFill>
                </a:rPr>
                <a:t> </a:t>
              </a:r>
              <a:r>
                <a:rPr lang="en-US" altLang="zh-CN" sz="800" dirty="0" err="1">
                  <a:solidFill>
                    <a:schemeClr val="tx2"/>
                  </a:solidFill>
                </a:rPr>
                <a:t>elit</a:t>
              </a:r>
              <a:r>
                <a:rPr lang="en-US" altLang="zh-CN" sz="800" dirty="0">
                  <a:solidFill>
                    <a:schemeClr val="tx2"/>
                  </a:solidFill>
                </a:rPr>
                <a:t>. </a:t>
              </a:r>
              <a:r>
                <a:rPr lang="en-US" altLang="zh-CN" sz="800" dirty="0" err="1">
                  <a:solidFill>
                    <a:schemeClr val="tx2"/>
                  </a:solidFill>
                </a:rPr>
                <a:t>Curabitur</a:t>
              </a:r>
              <a:r>
                <a:rPr lang="en-US" altLang="zh-CN" sz="800" dirty="0">
                  <a:solidFill>
                    <a:schemeClr val="tx2"/>
                  </a:solidFill>
                </a:rPr>
                <a:t> </a:t>
              </a:r>
              <a:r>
                <a:rPr lang="en-US" altLang="zh-CN" sz="800" dirty="0" err="1">
                  <a:solidFill>
                    <a:schemeClr val="tx2"/>
                  </a:solidFill>
                </a:rPr>
                <a:t>elementum</a:t>
              </a:r>
              <a:r>
                <a:rPr lang="en-US" altLang="zh-CN" sz="800" dirty="0">
                  <a:solidFill>
                    <a:schemeClr val="tx2"/>
                  </a:solidFill>
                </a:rPr>
                <a:t> </a:t>
              </a:r>
              <a:r>
                <a:rPr lang="en-US" altLang="zh-CN" sz="800" dirty="0" err="1">
                  <a:solidFill>
                    <a:schemeClr val="tx2"/>
                  </a:solidFill>
                </a:rPr>
                <a:t>posuere</a:t>
              </a:r>
              <a:r>
                <a:rPr lang="en-US" altLang="zh-CN" sz="800" dirty="0">
                  <a:solidFill>
                    <a:schemeClr val="tx2"/>
                  </a:solidFill>
                </a:rPr>
                <a:t> </a:t>
              </a:r>
              <a:r>
                <a:rPr lang="en-US" altLang="zh-CN" sz="800" dirty="0" err="1">
                  <a:solidFill>
                    <a:schemeClr val="tx2"/>
                  </a:solidFill>
                </a:rPr>
                <a:t>pretium</a:t>
              </a:r>
              <a:r>
                <a:rPr lang="en-US" altLang="zh-CN" sz="800" dirty="0">
                  <a:solidFill>
                    <a:schemeClr val="tx2"/>
                  </a:solidFill>
                </a:rPr>
                <a:t>. </a:t>
              </a:r>
            </a:p>
          </p:txBody>
        </p:sp>
      </p:grpSp>
      <p:grpSp>
        <p:nvGrpSpPr>
          <p:cNvPr id="21" name="Group 32"/>
          <p:cNvGrpSpPr>
            <a:grpSpLocks/>
          </p:cNvGrpSpPr>
          <p:nvPr/>
        </p:nvGrpSpPr>
        <p:grpSpPr bwMode="auto">
          <a:xfrm>
            <a:off x="594123" y="4206302"/>
            <a:ext cx="3426619" cy="789491"/>
            <a:chOff x="-178326" y="5086811"/>
            <a:chExt cx="4568566" cy="1052383"/>
          </a:xfrm>
        </p:grpSpPr>
        <p:grpSp>
          <p:nvGrpSpPr>
            <p:cNvPr id="22" name="Group 33"/>
            <p:cNvGrpSpPr>
              <a:grpSpLocks/>
            </p:cNvGrpSpPr>
            <p:nvPr/>
          </p:nvGrpSpPr>
          <p:grpSpPr bwMode="auto">
            <a:xfrm flipH="1">
              <a:off x="2783287" y="5086811"/>
              <a:ext cx="1606953" cy="538575"/>
              <a:chOff x="7794624" y="1615788"/>
              <a:chExt cx="1606953" cy="538575"/>
            </a:xfrm>
          </p:grpSpPr>
          <p:cxnSp>
            <p:nvCxnSpPr>
              <p:cNvPr id="36" name="Straight Connector 35"/>
              <p:cNvCxnSpPr/>
              <p:nvPr/>
            </p:nvCxnSpPr>
            <p:spPr>
              <a:xfrm flipH="1" flipV="1">
                <a:off x="7794624" y="1615788"/>
                <a:ext cx="220651" cy="514286"/>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8015275" y="2153884"/>
                <a:ext cx="1385809" cy="0"/>
              </a:xfrm>
              <a:prstGeom prst="line">
                <a:avLst/>
              </a:prstGeom>
              <a:ln>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sp>
          <p:nvSpPr>
            <p:cNvPr id="16404" name="Content Placeholder 2"/>
            <p:cNvSpPr txBox="1">
              <a:spLocks/>
            </p:cNvSpPr>
            <p:nvPr/>
          </p:nvSpPr>
          <p:spPr bwMode="auto">
            <a:xfrm>
              <a:off x="-178326" y="5249155"/>
              <a:ext cx="2699676" cy="890039"/>
            </a:xfrm>
            <a:prstGeom prst="rect">
              <a:avLst/>
            </a:prstGeom>
            <a:noFill/>
            <a:ln w="9525">
              <a:noFill/>
              <a:miter lim="800000"/>
              <a:headEnd/>
              <a:tailEnd/>
            </a:ln>
          </p:spPr>
          <p:txBody>
            <a:bodyPr/>
            <a:lstStyle/>
            <a:p>
              <a:pPr algn="r" eaLnBrk="1" hangingPunct="1">
                <a:spcBef>
                  <a:spcPct val="20000"/>
                </a:spcBef>
                <a:buFont typeface="Arial" pitchFamily="34" charset="0"/>
                <a:buNone/>
              </a:pPr>
              <a:r>
                <a:rPr lang="id-ID" sz="1100" b="1" dirty="0">
                  <a:solidFill>
                    <a:schemeClr val="tx2"/>
                  </a:solidFill>
                </a:rPr>
                <a:t>Bottom Idea</a:t>
              </a:r>
              <a:br>
                <a:rPr lang="en-US" altLang="zh-CN" sz="1100" b="1" dirty="0">
                  <a:solidFill>
                    <a:schemeClr val="tx2"/>
                  </a:solidFill>
                </a:rPr>
              </a:br>
              <a:r>
                <a:rPr lang="en-US" altLang="zh-CN" sz="800" dirty="0" err="1">
                  <a:solidFill>
                    <a:schemeClr val="tx2"/>
                  </a:solidFill>
                </a:rPr>
                <a:t>Lorem</a:t>
              </a:r>
              <a:r>
                <a:rPr lang="en-US" altLang="zh-CN" sz="800" dirty="0">
                  <a:solidFill>
                    <a:schemeClr val="tx2"/>
                  </a:solidFill>
                </a:rPr>
                <a:t> </a:t>
              </a:r>
              <a:r>
                <a:rPr lang="en-US" altLang="zh-CN" sz="800" dirty="0" err="1">
                  <a:solidFill>
                    <a:schemeClr val="tx2"/>
                  </a:solidFill>
                </a:rPr>
                <a:t>ipsum</a:t>
              </a:r>
              <a:r>
                <a:rPr lang="en-US" altLang="zh-CN" sz="800" dirty="0">
                  <a:solidFill>
                    <a:schemeClr val="tx2"/>
                  </a:solidFill>
                </a:rPr>
                <a:t> dolor sit </a:t>
              </a:r>
              <a:r>
                <a:rPr lang="en-US" altLang="zh-CN" sz="800" dirty="0" err="1">
                  <a:solidFill>
                    <a:schemeClr val="tx2"/>
                  </a:solidFill>
                </a:rPr>
                <a:t>amet</a:t>
              </a:r>
              <a:r>
                <a:rPr lang="en-US" altLang="zh-CN" sz="800" dirty="0">
                  <a:solidFill>
                    <a:schemeClr val="tx2"/>
                  </a:solidFill>
                </a:rPr>
                <a:t>, </a:t>
              </a:r>
              <a:r>
                <a:rPr lang="en-US" altLang="zh-CN" sz="800" dirty="0" err="1">
                  <a:solidFill>
                    <a:schemeClr val="tx2"/>
                  </a:solidFill>
                </a:rPr>
                <a:t>consectetur</a:t>
              </a:r>
              <a:r>
                <a:rPr lang="en-US" altLang="zh-CN" sz="800" dirty="0">
                  <a:solidFill>
                    <a:schemeClr val="tx2"/>
                  </a:solidFill>
                </a:rPr>
                <a:t> </a:t>
              </a:r>
              <a:r>
                <a:rPr lang="en-US" altLang="zh-CN" sz="800" dirty="0" err="1">
                  <a:solidFill>
                    <a:schemeClr val="tx2"/>
                  </a:solidFill>
                </a:rPr>
                <a:t>adipiscing</a:t>
              </a:r>
              <a:r>
                <a:rPr lang="en-US" altLang="zh-CN" sz="800" dirty="0">
                  <a:solidFill>
                    <a:schemeClr val="tx2"/>
                  </a:solidFill>
                </a:rPr>
                <a:t> </a:t>
              </a:r>
              <a:r>
                <a:rPr lang="en-US" altLang="zh-CN" sz="800" dirty="0" err="1">
                  <a:solidFill>
                    <a:schemeClr val="tx2"/>
                  </a:solidFill>
                </a:rPr>
                <a:t>elit</a:t>
              </a:r>
              <a:r>
                <a:rPr lang="en-US" altLang="zh-CN" sz="800" dirty="0">
                  <a:solidFill>
                    <a:schemeClr val="tx2"/>
                  </a:solidFill>
                </a:rPr>
                <a:t>. </a:t>
              </a:r>
              <a:r>
                <a:rPr lang="en-US" altLang="zh-CN" sz="800" dirty="0" err="1">
                  <a:solidFill>
                    <a:schemeClr val="tx2"/>
                  </a:solidFill>
                </a:rPr>
                <a:t>Curabitur</a:t>
              </a:r>
              <a:r>
                <a:rPr lang="en-US" altLang="zh-CN" sz="800" dirty="0">
                  <a:solidFill>
                    <a:schemeClr val="tx2"/>
                  </a:solidFill>
                </a:rPr>
                <a:t> </a:t>
              </a:r>
              <a:r>
                <a:rPr lang="en-US" altLang="zh-CN" sz="800" dirty="0" err="1">
                  <a:solidFill>
                    <a:schemeClr val="tx2"/>
                  </a:solidFill>
                </a:rPr>
                <a:t>elementum</a:t>
              </a:r>
              <a:r>
                <a:rPr lang="en-US" altLang="zh-CN" sz="800" dirty="0">
                  <a:solidFill>
                    <a:schemeClr val="tx2"/>
                  </a:solidFill>
                </a:rPr>
                <a:t> </a:t>
              </a:r>
              <a:r>
                <a:rPr lang="en-US" altLang="zh-CN" sz="800" dirty="0" err="1">
                  <a:solidFill>
                    <a:schemeClr val="tx2"/>
                  </a:solidFill>
                </a:rPr>
                <a:t>posuere</a:t>
              </a:r>
              <a:r>
                <a:rPr lang="en-US" altLang="zh-CN" sz="800" dirty="0">
                  <a:solidFill>
                    <a:schemeClr val="tx2"/>
                  </a:solidFill>
                </a:rPr>
                <a:t> </a:t>
              </a:r>
              <a:r>
                <a:rPr lang="en-US" altLang="zh-CN" sz="800" dirty="0" err="1">
                  <a:solidFill>
                    <a:schemeClr val="tx2"/>
                  </a:solidFill>
                </a:rPr>
                <a:t>pretium</a:t>
              </a:r>
              <a:r>
                <a:rPr lang="en-US" altLang="zh-CN" sz="800" dirty="0">
                  <a:solidFill>
                    <a:schemeClr val="tx2"/>
                  </a:solidFill>
                </a:rPr>
                <a:t>. </a:t>
              </a:r>
            </a:p>
          </p:txBody>
        </p:sp>
      </p:grpSp>
      <p:grpSp>
        <p:nvGrpSpPr>
          <p:cNvPr id="23" name="Group 37"/>
          <p:cNvGrpSpPr>
            <a:grpSpLocks/>
          </p:cNvGrpSpPr>
          <p:nvPr/>
        </p:nvGrpSpPr>
        <p:grpSpPr bwMode="auto">
          <a:xfrm>
            <a:off x="53579" y="1622298"/>
            <a:ext cx="3292077" cy="677557"/>
            <a:chOff x="-280631" y="2067695"/>
            <a:chExt cx="4389268" cy="903343"/>
          </a:xfrm>
        </p:grpSpPr>
        <p:grpSp>
          <p:nvGrpSpPr>
            <p:cNvPr id="24" name="Group 38"/>
            <p:cNvGrpSpPr>
              <a:grpSpLocks/>
            </p:cNvGrpSpPr>
            <p:nvPr/>
          </p:nvGrpSpPr>
          <p:grpSpPr bwMode="auto">
            <a:xfrm flipH="1">
              <a:off x="2760127" y="2440861"/>
              <a:ext cx="1348510" cy="515155"/>
              <a:chOff x="7794624" y="2150772"/>
              <a:chExt cx="1606953" cy="515155"/>
            </a:xfrm>
          </p:grpSpPr>
          <p:cxnSp>
            <p:nvCxnSpPr>
              <p:cNvPr id="41" name="Straight Connector 40"/>
              <p:cNvCxnSpPr/>
              <p:nvPr/>
            </p:nvCxnSpPr>
            <p:spPr>
              <a:xfrm flipV="1">
                <a:off x="7794624" y="2150692"/>
                <a:ext cx="221325" cy="515968"/>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015949" y="2153867"/>
                <a:ext cx="1384704" cy="0"/>
              </a:xfrm>
              <a:prstGeom prst="line">
                <a:avLst/>
              </a:prstGeom>
              <a:ln>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sp>
          <p:nvSpPr>
            <p:cNvPr id="16400" name="Content Placeholder 2"/>
            <p:cNvSpPr txBox="1">
              <a:spLocks/>
            </p:cNvSpPr>
            <p:nvPr/>
          </p:nvSpPr>
          <p:spPr bwMode="auto">
            <a:xfrm>
              <a:off x="-280631" y="2067695"/>
              <a:ext cx="2699676" cy="903343"/>
            </a:xfrm>
            <a:prstGeom prst="rect">
              <a:avLst/>
            </a:prstGeom>
            <a:noFill/>
            <a:ln w="9525">
              <a:noFill/>
              <a:miter lim="800000"/>
              <a:headEnd/>
              <a:tailEnd/>
            </a:ln>
          </p:spPr>
          <p:txBody>
            <a:bodyPr/>
            <a:lstStyle/>
            <a:p>
              <a:pPr algn="r" eaLnBrk="1" hangingPunct="1">
                <a:spcBef>
                  <a:spcPct val="20000"/>
                </a:spcBef>
                <a:buFont typeface="Arial" pitchFamily="34" charset="0"/>
                <a:buNone/>
              </a:pPr>
              <a:r>
                <a:rPr lang="id-ID" sz="1100" b="1" dirty="0">
                  <a:solidFill>
                    <a:schemeClr val="tx2"/>
                  </a:solidFill>
                </a:rPr>
                <a:t>Development Code</a:t>
              </a:r>
              <a:br>
                <a:rPr lang="en-US" altLang="zh-CN" sz="1100" b="1" dirty="0">
                  <a:solidFill>
                    <a:schemeClr val="tx2"/>
                  </a:solidFill>
                </a:rPr>
              </a:br>
              <a:r>
                <a:rPr lang="en-US" altLang="zh-CN" sz="800" dirty="0" err="1">
                  <a:solidFill>
                    <a:schemeClr val="tx2"/>
                  </a:solidFill>
                </a:rPr>
                <a:t>Lorem</a:t>
              </a:r>
              <a:r>
                <a:rPr lang="en-US" altLang="zh-CN" sz="800" dirty="0">
                  <a:solidFill>
                    <a:schemeClr val="tx2"/>
                  </a:solidFill>
                </a:rPr>
                <a:t> </a:t>
              </a:r>
              <a:r>
                <a:rPr lang="en-US" altLang="zh-CN" sz="800" dirty="0" err="1">
                  <a:solidFill>
                    <a:schemeClr val="tx2"/>
                  </a:solidFill>
                </a:rPr>
                <a:t>ipsum</a:t>
              </a:r>
              <a:r>
                <a:rPr lang="en-US" altLang="zh-CN" sz="800" dirty="0">
                  <a:solidFill>
                    <a:schemeClr val="tx2"/>
                  </a:solidFill>
                </a:rPr>
                <a:t> dolor sit </a:t>
              </a:r>
              <a:r>
                <a:rPr lang="en-US" altLang="zh-CN" sz="800" dirty="0" err="1">
                  <a:solidFill>
                    <a:schemeClr val="tx2"/>
                  </a:solidFill>
                </a:rPr>
                <a:t>amet</a:t>
              </a:r>
              <a:r>
                <a:rPr lang="en-US" altLang="zh-CN" sz="800" dirty="0">
                  <a:solidFill>
                    <a:schemeClr val="tx2"/>
                  </a:solidFill>
                </a:rPr>
                <a:t>, </a:t>
              </a:r>
              <a:r>
                <a:rPr lang="en-US" altLang="zh-CN" sz="800" dirty="0" err="1">
                  <a:solidFill>
                    <a:schemeClr val="tx2"/>
                  </a:solidFill>
                </a:rPr>
                <a:t>consectetur</a:t>
              </a:r>
              <a:r>
                <a:rPr lang="en-US" altLang="zh-CN" sz="800" dirty="0">
                  <a:solidFill>
                    <a:schemeClr val="tx2"/>
                  </a:solidFill>
                </a:rPr>
                <a:t> </a:t>
              </a:r>
              <a:r>
                <a:rPr lang="en-US" altLang="zh-CN" sz="800" dirty="0" err="1">
                  <a:solidFill>
                    <a:schemeClr val="tx2"/>
                  </a:solidFill>
                </a:rPr>
                <a:t>adipiscing</a:t>
              </a:r>
              <a:r>
                <a:rPr lang="en-US" altLang="zh-CN" sz="800" dirty="0">
                  <a:solidFill>
                    <a:schemeClr val="tx2"/>
                  </a:solidFill>
                </a:rPr>
                <a:t> </a:t>
              </a:r>
              <a:r>
                <a:rPr lang="en-US" altLang="zh-CN" sz="800" dirty="0" err="1">
                  <a:solidFill>
                    <a:schemeClr val="tx2"/>
                  </a:solidFill>
                </a:rPr>
                <a:t>elit</a:t>
              </a:r>
              <a:r>
                <a:rPr lang="en-US" altLang="zh-CN" sz="800" dirty="0">
                  <a:solidFill>
                    <a:schemeClr val="tx2"/>
                  </a:solidFill>
                </a:rPr>
                <a:t>. </a:t>
              </a:r>
              <a:r>
                <a:rPr lang="en-US" altLang="zh-CN" sz="800" dirty="0" err="1">
                  <a:solidFill>
                    <a:schemeClr val="tx2"/>
                  </a:solidFill>
                </a:rPr>
                <a:t>Curabitur</a:t>
              </a:r>
              <a:r>
                <a:rPr lang="en-US" altLang="zh-CN" sz="800" dirty="0">
                  <a:solidFill>
                    <a:schemeClr val="tx2"/>
                  </a:solidFill>
                </a:rPr>
                <a:t> </a:t>
              </a:r>
              <a:r>
                <a:rPr lang="en-US" altLang="zh-CN" sz="800" dirty="0" err="1">
                  <a:solidFill>
                    <a:schemeClr val="tx2"/>
                  </a:solidFill>
                </a:rPr>
                <a:t>elementum</a:t>
              </a:r>
              <a:r>
                <a:rPr lang="en-US" altLang="zh-CN" sz="800" dirty="0">
                  <a:solidFill>
                    <a:schemeClr val="tx2"/>
                  </a:solidFill>
                </a:rPr>
                <a:t> </a:t>
              </a:r>
              <a:r>
                <a:rPr lang="en-US" altLang="zh-CN" sz="800" dirty="0" err="1">
                  <a:solidFill>
                    <a:schemeClr val="tx2"/>
                  </a:solidFill>
                </a:rPr>
                <a:t>posuere</a:t>
              </a:r>
              <a:r>
                <a:rPr lang="en-US" altLang="zh-CN" sz="800" dirty="0">
                  <a:solidFill>
                    <a:schemeClr val="tx2"/>
                  </a:solidFill>
                </a:rPr>
                <a:t> </a:t>
              </a:r>
              <a:r>
                <a:rPr lang="en-US" altLang="zh-CN" sz="800" dirty="0" err="1">
                  <a:solidFill>
                    <a:schemeClr val="tx2"/>
                  </a:solidFill>
                </a:rPr>
                <a:t>pretium</a:t>
              </a:r>
              <a:r>
                <a:rPr lang="en-US" altLang="zh-CN" sz="800" dirty="0">
                  <a:solidFill>
                    <a:schemeClr val="tx2"/>
                  </a:solidFill>
                </a:rPr>
                <a:t>. </a:t>
              </a:r>
            </a:p>
          </p:txBody>
        </p:sp>
      </p:grpSp>
    </p:spTree>
    <p:extLst>
      <p:ext uri="{BB962C8B-B14F-4D97-AF65-F5344CB8AC3E}">
        <p14:creationId xmlns:p14="http://schemas.microsoft.com/office/powerpoint/2010/main" val="3866187817"/>
      </p:ext>
    </p:extLst>
  </p:cSld>
  <p:clrMapOvr>
    <a:masterClrMapping/>
  </p:clrMapOvr>
  <mc:AlternateContent xmlns:mc="http://schemas.openxmlformats.org/markup-compatibility/2006">
    <mc:Choice xmlns:p14="http://schemas.microsoft.com/office/powerpoint/2010/main" Requires="p14">
      <p:transition spd="slow" p14:dur="1600" advClick="0" advTm="0">
        <p14:conveyor dir="l"/>
      </p:transition>
    </mc:Choice>
    <mc:Fallback>
      <p:transition spd="slow" advClick="0"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占位符 18"/>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tretch>
            <a:fillRect/>
          </a:stretch>
        </p:blipFill>
        <p:spPr>
          <a:xfrm>
            <a:off x="0" y="1470025"/>
            <a:ext cx="2155825" cy="1444625"/>
          </a:xfrm>
          <a:prstGeom prst="homePlate">
            <a:avLst/>
          </a:prstGeom>
        </p:spPr>
      </p:pic>
      <p:pic>
        <p:nvPicPr>
          <p:cNvPr id="21" name="图片占位符 20"/>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tretch>
            <a:fillRect/>
          </a:stretch>
        </p:blipFill>
        <p:spPr>
          <a:xfrm>
            <a:off x="6967538" y="1466850"/>
            <a:ext cx="2176462" cy="1450975"/>
          </a:xfrm>
          <a:prstGeom prst="homePlate">
            <a:avLst/>
          </a:prstGeom>
        </p:spPr>
      </p:pic>
      <p:pic>
        <p:nvPicPr>
          <p:cNvPr id="27" name="图片占位符 26"/>
          <p:cNvPicPr>
            <a:picLocks noGrp="1" noChangeAspect="1"/>
          </p:cNvPicPr>
          <p:nvPr>
            <p:ph type="pic" sz="quarter" idx="4294967295"/>
          </p:nvPr>
        </p:nvPicPr>
        <p:blipFill>
          <a:blip r:embed="rId5">
            <a:extLst>
              <a:ext uri="{28A0092B-C50C-407E-A947-70E740481C1C}">
                <a14:useLocalDpi xmlns:a14="http://schemas.microsoft.com/office/drawing/2010/main" val="0"/>
              </a:ext>
            </a:extLst>
          </a:blip>
          <a:stretch>
            <a:fillRect/>
          </a:stretch>
        </p:blipFill>
        <p:spPr>
          <a:xfrm>
            <a:off x="6834188" y="1427163"/>
            <a:ext cx="2309812" cy="1530350"/>
          </a:xfrm>
          <a:prstGeom prst="homePlate">
            <a:avLst/>
          </a:prstGeom>
        </p:spPr>
      </p:pic>
      <p:sp>
        <p:nvSpPr>
          <p:cNvPr id="15" name="TextBox 40">
            <a:extLst>
              <a:ext uri="{FF2B5EF4-FFF2-40B4-BE49-F238E27FC236}">
                <a16:creationId xmlns:a16="http://schemas.microsoft.com/office/drawing/2014/main" id="{136C11B2-7C4E-4084-92C4-AE2CEBC8605B}"/>
              </a:ext>
            </a:extLst>
          </p:cNvPr>
          <p:cNvSpPr txBox="1">
            <a:spLocks/>
          </p:cNvSpPr>
          <p:nvPr/>
        </p:nvSpPr>
        <p:spPr bwMode="auto">
          <a:xfrm>
            <a:off x="1105426" y="3268026"/>
            <a:ext cx="1306335" cy="318833"/>
          </a:xfrm>
          <a:prstGeom prst="rect">
            <a:avLst/>
          </a:prstGeom>
          <a:noFill/>
          <a:scene3d>
            <a:camera prst="orthographicFront">
              <a:rot lat="0" lon="0" rev="0"/>
            </a:camera>
            <a:lightRig rig="threePt" dir="t"/>
          </a:scene3d>
          <a:sp3d prstMaterial="matte">
            <a:bevelT w="1270" h="1270"/>
          </a:sp3d>
        </p:spPr>
        <p:txBody>
          <a:bodyPr wrap="none" lIns="0" tIns="0" rIns="0" bIns="0" anchor="b" anchorCtr="1">
            <a:normAutofit/>
            <a:sp3d/>
          </a:bodyPr>
          <a:lstStyle/>
          <a:p>
            <a:pPr algn="ctr">
              <a:buClr>
                <a:prstClr val="white"/>
              </a:buClr>
              <a:defRPr/>
            </a:pPr>
            <a:r>
              <a:rPr lang="zh-CN" altLang="en-US" sz="1200" b="1" dirty="0">
                <a:solidFill>
                  <a:schemeClr val="bg1">
                    <a:lumMod val="50000"/>
                  </a:schemeClr>
                </a:solidFill>
                <a:latin typeface="微软雅黑" pitchFamily="34" charset="-122"/>
                <a:ea typeface="微软雅黑" pitchFamily="34" charset="-122"/>
              </a:rPr>
              <a:t>标题文本预设</a:t>
            </a:r>
          </a:p>
        </p:txBody>
      </p:sp>
      <p:sp>
        <p:nvSpPr>
          <p:cNvPr id="16" name="TextBox 45">
            <a:extLst>
              <a:ext uri="{FF2B5EF4-FFF2-40B4-BE49-F238E27FC236}">
                <a16:creationId xmlns:a16="http://schemas.microsoft.com/office/drawing/2014/main" id="{47CF1CFD-7404-4973-BCA5-E9AF12874FB1}"/>
              </a:ext>
            </a:extLst>
          </p:cNvPr>
          <p:cNvSpPr txBox="1">
            <a:spLocks/>
          </p:cNvSpPr>
          <p:nvPr/>
        </p:nvSpPr>
        <p:spPr bwMode="auto">
          <a:xfrm>
            <a:off x="1105426" y="3586860"/>
            <a:ext cx="1306335" cy="425845"/>
          </a:xfrm>
          <a:prstGeom prst="rect">
            <a:avLst/>
          </a:prstGeom>
        </p:spPr>
        <p:txBody>
          <a:bodyPr wrap="square" lIns="0" tIns="0" rIns="0" bIns="0" anchor="ctr" anchorCtr="1">
            <a:normAutofit/>
          </a:bodyPr>
          <a:lstStyle/>
          <a:p>
            <a:pPr algn="ctr">
              <a:lnSpc>
                <a:spcPct val="120000"/>
              </a:lnSpc>
              <a:defRPr/>
            </a:pPr>
            <a:r>
              <a:rPr lang="zh-CN" altLang="en-US" sz="800" dirty="0">
                <a:solidFill>
                  <a:schemeClr val="bg1">
                    <a:lumMod val="50000"/>
                  </a:schemeClr>
                </a:solidFill>
                <a:latin typeface="微软雅黑" pitchFamily="34" charset="-122"/>
                <a:ea typeface="微软雅黑" pitchFamily="34" charset="-122"/>
              </a:rPr>
              <a:t>此部分内容作为文字排版占位显示 （建议使用主题字体）</a:t>
            </a:r>
          </a:p>
        </p:txBody>
      </p:sp>
      <p:sp>
        <p:nvSpPr>
          <p:cNvPr id="20" name="TextBox 53">
            <a:extLst>
              <a:ext uri="{FF2B5EF4-FFF2-40B4-BE49-F238E27FC236}">
                <a16:creationId xmlns:a16="http://schemas.microsoft.com/office/drawing/2014/main" id="{C35B3573-359A-48C9-BF27-3AB132BA91B3}"/>
              </a:ext>
            </a:extLst>
          </p:cNvPr>
          <p:cNvSpPr txBox="1">
            <a:spLocks/>
          </p:cNvSpPr>
          <p:nvPr/>
        </p:nvSpPr>
        <p:spPr bwMode="auto">
          <a:xfrm>
            <a:off x="3923929" y="3268026"/>
            <a:ext cx="1306335" cy="318833"/>
          </a:xfrm>
          <a:prstGeom prst="rect">
            <a:avLst/>
          </a:prstGeom>
          <a:noFill/>
          <a:scene3d>
            <a:camera prst="orthographicFront">
              <a:rot lat="0" lon="0" rev="0"/>
            </a:camera>
            <a:lightRig rig="threePt" dir="t"/>
          </a:scene3d>
          <a:sp3d prstMaterial="matte">
            <a:bevelT w="1270" h="1270"/>
          </a:sp3d>
        </p:spPr>
        <p:txBody>
          <a:bodyPr wrap="none" lIns="0" tIns="0" rIns="0" bIns="0" anchor="b" anchorCtr="1">
            <a:normAutofit/>
            <a:sp3d/>
          </a:bodyPr>
          <a:lstStyle/>
          <a:p>
            <a:pPr algn="ctr">
              <a:buClr>
                <a:prstClr val="white"/>
              </a:buClr>
              <a:defRPr/>
            </a:pPr>
            <a:r>
              <a:rPr lang="zh-CN" altLang="en-US" sz="1200" b="1" dirty="0">
                <a:solidFill>
                  <a:schemeClr val="bg1">
                    <a:lumMod val="50000"/>
                  </a:schemeClr>
                </a:solidFill>
                <a:latin typeface="微软雅黑" pitchFamily="34" charset="-122"/>
                <a:ea typeface="微软雅黑" pitchFamily="34" charset="-122"/>
              </a:rPr>
              <a:t>标题文本预设</a:t>
            </a:r>
          </a:p>
        </p:txBody>
      </p:sp>
      <p:sp>
        <p:nvSpPr>
          <p:cNvPr id="22" name="TextBox 59">
            <a:extLst>
              <a:ext uri="{FF2B5EF4-FFF2-40B4-BE49-F238E27FC236}">
                <a16:creationId xmlns:a16="http://schemas.microsoft.com/office/drawing/2014/main" id="{D7F5038A-2653-4786-8E46-4A01FF4B1FF1}"/>
              </a:ext>
            </a:extLst>
          </p:cNvPr>
          <p:cNvSpPr txBox="1">
            <a:spLocks/>
          </p:cNvSpPr>
          <p:nvPr/>
        </p:nvSpPr>
        <p:spPr bwMode="auto">
          <a:xfrm>
            <a:off x="3923929" y="3586860"/>
            <a:ext cx="1306335" cy="425845"/>
          </a:xfrm>
          <a:prstGeom prst="rect">
            <a:avLst/>
          </a:prstGeom>
        </p:spPr>
        <p:txBody>
          <a:bodyPr wrap="square" lIns="0" tIns="0" rIns="0" bIns="0" anchor="ctr" anchorCtr="1">
            <a:normAutofit/>
          </a:bodyPr>
          <a:lstStyle/>
          <a:p>
            <a:pPr algn="ctr">
              <a:lnSpc>
                <a:spcPct val="120000"/>
              </a:lnSpc>
              <a:defRPr/>
            </a:pPr>
            <a:r>
              <a:rPr lang="zh-CN" altLang="en-US" sz="800" dirty="0">
                <a:solidFill>
                  <a:schemeClr val="bg1">
                    <a:lumMod val="50000"/>
                  </a:schemeClr>
                </a:solidFill>
                <a:latin typeface="微软雅黑" pitchFamily="34" charset="-122"/>
                <a:ea typeface="微软雅黑" pitchFamily="34" charset="-122"/>
              </a:rPr>
              <a:t>此部分内容作为文字排版占位显示 （建议使用主题字体）</a:t>
            </a:r>
          </a:p>
        </p:txBody>
      </p:sp>
      <p:sp>
        <p:nvSpPr>
          <p:cNvPr id="23" name="TextBox 61">
            <a:extLst>
              <a:ext uri="{FF2B5EF4-FFF2-40B4-BE49-F238E27FC236}">
                <a16:creationId xmlns:a16="http://schemas.microsoft.com/office/drawing/2014/main" id="{C468E475-E6F3-4992-ADFC-EE8D72D5B0C3}"/>
              </a:ext>
            </a:extLst>
          </p:cNvPr>
          <p:cNvSpPr txBox="1">
            <a:spLocks/>
          </p:cNvSpPr>
          <p:nvPr/>
        </p:nvSpPr>
        <p:spPr bwMode="auto">
          <a:xfrm>
            <a:off x="6660233" y="3268026"/>
            <a:ext cx="1306335" cy="318833"/>
          </a:xfrm>
          <a:prstGeom prst="rect">
            <a:avLst/>
          </a:prstGeom>
          <a:noFill/>
          <a:scene3d>
            <a:camera prst="orthographicFront">
              <a:rot lat="0" lon="0" rev="0"/>
            </a:camera>
            <a:lightRig rig="threePt" dir="t"/>
          </a:scene3d>
          <a:sp3d prstMaterial="matte">
            <a:bevelT w="1270" h="1270"/>
          </a:sp3d>
        </p:spPr>
        <p:txBody>
          <a:bodyPr wrap="none" lIns="0" tIns="0" rIns="0" bIns="0" anchor="b" anchorCtr="1">
            <a:normAutofit/>
            <a:sp3d/>
          </a:bodyPr>
          <a:lstStyle/>
          <a:p>
            <a:pPr algn="ctr">
              <a:buClr>
                <a:prstClr val="white"/>
              </a:buClr>
              <a:defRPr/>
            </a:pPr>
            <a:r>
              <a:rPr lang="zh-CN" altLang="en-US" sz="1200" b="1" dirty="0">
                <a:solidFill>
                  <a:schemeClr val="bg1">
                    <a:lumMod val="50000"/>
                  </a:schemeClr>
                </a:solidFill>
                <a:latin typeface="微软雅黑" pitchFamily="34" charset="-122"/>
                <a:ea typeface="微软雅黑" pitchFamily="34" charset="-122"/>
              </a:rPr>
              <a:t>标题文本预设</a:t>
            </a:r>
          </a:p>
        </p:txBody>
      </p:sp>
      <p:sp>
        <p:nvSpPr>
          <p:cNvPr id="24" name="TextBox 62">
            <a:extLst>
              <a:ext uri="{FF2B5EF4-FFF2-40B4-BE49-F238E27FC236}">
                <a16:creationId xmlns:a16="http://schemas.microsoft.com/office/drawing/2014/main" id="{BE4AB889-A4A3-4362-9FB0-7BA0225A727A}"/>
              </a:ext>
            </a:extLst>
          </p:cNvPr>
          <p:cNvSpPr txBox="1">
            <a:spLocks/>
          </p:cNvSpPr>
          <p:nvPr/>
        </p:nvSpPr>
        <p:spPr bwMode="auto">
          <a:xfrm>
            <a:off x="6660233" y="3586860"/>
            <a:ext cx="1306335" cy="425845"/>
          </a:xfrm>
          <a:prstGeom prst="rect">
            <a:avLst/>
          </a:prstGeom>
        </p:spPr>
        <p:txBody>
          <a:bodyPr wrap="square" lIns="0" tIns="0" rIns="0" bIns="0" anchor="ctr" anchorCtr="1">
            <a:normAutofit/>
          </a:bodyPr>
          <a:lstStyle/>
          <a:p>
            <a:pPr algn="ctr">
              <a:lnSpc>
                <a:spcPct val="120000"/>
              </a:lnSpc>
              <a:defRPr/>
            </a:pPr>
            <a:r>
              <a:rPr lang="zh-CN" altLang="en-US" sz="800" dirty="0">
                <a:solidFill>
                  <a:schemeClr val="bg1">
                    <a:lumMod val="50000"/>
                  </a:schemeClr>
                </a:solidFill>
                <a:latin typeface="微软雅黑" pitchFamily="34" charset="-122"/>
                <a:ea typeface="微软雅黑" pitchFamily="34" charset="-122"/>
              </a:rPr>
              <a:t>此部分内容作为文字排版占位显示 （建议使用主题字体）</a:t>
            </a:r>
          </a:p>
        </p:txBody>
      </p:sp>
    </p:spTree>
    <p:extLst>
      <p:ext uri="{BB962C8B-B14F-4D97-AF65-F5344CB8AC3E}">
        <p14:creationId xmlns:p14="http://schemas.microsoft.com/office/powerpoint/2010/main" val="2868055690"/>
      </p:ext>
    </p:extLst>
  </p:cSld>
  <p:clrMapOvr>
    <a:masterClrMapping/>
  </p:clrMapOvr>
  <mc:AlternateContent xmlns:mc="http://schemas.openxmlformats.org/markup-compatibility/2006">
    <mc:Choice xmlns:p14="http://schemas.microsoft.com/office/powerpoint/2010/main" Requires="p14">
      <p:transition spd="slow" p14:dur="1600" advClick="0" advTm="0">
        <p14:conveyor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p:cTn id="13" dur="500" fill="hold"/>
                                        <p:tgtEl>
                                          <p:spTgt spid="16"/>
                                        </p:tgtEl>
                                        <p:attrNameLst>
                                          <p:attrName>ppt_w</p:attrName>
                                        </p:attrNameLst>
                                      </p:cBhvr>
                                      <p:tavLst>
                                        <p:tav tm="0">
                                          <p:val>
                                            <p:fltVal val="0"/>
                                          </p:val>
                                        </p:tav>
                                        <p:tav tm="100000">
                                          <p:val>
                                            <p:strVal val="#ppt_w"/>
                                          </p:val>
                                        </p:tav>
                                      </p:tavLst>
                                    </p:anim>
                                    <p:anim calcmode="lin" valueType="num">
                                      <p:cBhvr>
                                        <p:cTn id="14" dur="500" fill="hold"/>
                                        <p:tgtEl>
                                          <p:spTgt spid="16"/>
                                        </p:tgtEl>
                                        <p:attrNameLst>
                                          <p:attrName>ppt_h</p:attrName>
                                        </p:attrNameLst>
                                      </p:cBhvr>
                                      <p:tavLst>
                                        <p:tav tm="0">
                                          <p:val>
                                            <p:fltVal val="0"/>
                                          </p:val>
                                        </p:tav>
                                        <p:tav tm="100000">
                                          <p:val>
                                            <p:strVal val="#ppt_h"/>
                                          </p:val>
                                        </p:tav>
                                      </p:tavLst>
                                    </p:anim>
                                    <p:animEffect transition="in" filter="fade">
                                      <p:cBhvr>
                                        <p:cTn id="15" dur="500"/>
                                        <p:tgtEl>
                                          <p:spTgt spid="16"/>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p:cTn id="19" dur="500" fill="hold"/>
                                        <p:tgtEl>
                                          <p:spTgt spid="20"/>
                                        </p:tgtEl>
                                        <p:attrNameLst>
                                          <p:attrName>ppt_w</p:attrName>
                                        </p:attrNameLst>
                                      </p:cBhvr>
                                      <p:tavLst>
                                        <p:tav tm="0">
                                          <p:val>
                                            <p:fltVal val="0"/>
                                          </p:val>
                                        </p:tav>
                                        <p:tav tm="100000">
                                          <p:val>
                                            <p:strVal val="#ppt_w"/>
                                          </p:val>
                                        </p:tav>
                                      </p:tavLst>
                                    </p:anim>
                                    <p:anim calcmode="lin" valueType="num">
                                      <p:cBhvr>
                                        <p:cTn id="20" dur="500" fill="hold"/>
                                        <p:tgtEl>
                                          <p:spTgt spid="20"/>
                                        </p:tgtEl>
                                        <p:attrNameLst>
                                          <p:attrName>ppt_h</p:attrName>
                                        </p:attrNameLst>
                                      </p:cBhvr>
                                      <p:tavLst>
                                        <p:tav tm="0">
                                          <p:val>
                                            <p:fltVal val="0"/>
                                          </p:val>
                                        </p:tav>
                                        <p:tav tm="100000">
                                          <p:val>
                                            <p:strVal val="#ppt_h"/>
                                          </p:val>
                                        </p:tav>
                                      </p:tavLst>
                                    </p:anim>
                                    <p:animEffect transition="in" filter="fade">
                                      <p:cBhvr>
                                        <p:cTn id="21" dur="500"/>
                                        <p:tgtEl>
                                          <p:spTgt spid="20"/>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p:cTn id="25" dur="500" fill="hold"/>
                                        <p:tgtEl>
                                          <p:spTgt spid="22"/>
                                        </p:tgtEl>
                                        <p:attrNameLst>
                                          <p:attrName>ppt_w</p:attrName>
                                        </p:attrNameLst>
                                      </p:cBhvr>
                                      <p:tavLst>
                                        <p:tav tm="0">
                                          <p:val>
                                            <p:fltVal val="0"/>
                                          </p:val>
                                        </p:tav>
                                        <p:tav tm="100000">
                                          <p:val>
                                            <p:strVal val="#ppt_w"/>
                                          </p:val>
                                        </p:tav>
                                      </p:tavLst>
                                    </p:anim>
                                    <p:anim calcmode="lin" valueType="num">
                                      <p:cBhvr>
                                        <p:cTn id="26" dur="500" fill="hold"/>
                                        <p:tgtEl>
                                          <p:spTgt spid="22"/>
                                        </p:tgtEl>
                                        <p:attrNameLst>
                                          <p:attrName>ppt_h</p:attrName>
                                        </p:attrNameLst>
                                      </p:cBhvr>
                                      <p:tavLst>
                                        <p:tav tm="0">
                                          <p:val>
                                            <p:fltVal val="0"/>
                                          </p:val>
                                        </p:tav>
                                        <p:tav tm="100000">
                                          <p:val>
                                            <p:strVal val="#ppt_h"/>
                                          </p:val>
                                        </p:tav>
                                      </p:tavLst>
                                    </p:anim>
                                    <p:animEffect transition="in" filter="fade">
                                      <p:cBhvr>
                                        <p:cTn id="27" dur="500"/>
                                        <p:tgtEl>
                                          <p:spTgt spid="22"/>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 calcmode="lin" valueType="num">
                                      <p:cBhvr>
                                        <p:cTn id="31" dur="500" fill="hold"/>
                                        <p:tgtEl>
                                          <p:spTgt spid="23"/>
                                        </p:tgtEl>
                                        <p:attrNameLst>
                                          <p:attrName>ppt_w</p:attrName>
                                        </p:attrNameLst>
                                      </p:cBhvr>
                                      <p:tavLst>
                                        <p:tav tm="0">
                                          <p:val>
                                            <p:fltVal val="0"/>
                                          </p:val>
                                        </p:tav>
                                        <p:tav tm="100000">
                                          <p:val>
                                            <p:strVal val="#ppt_w"/>
                                          </p:val>
                                        </p:tav>
                                      </p:tavLst>
                                    </p:anim>
                                    <p:anim calcmode="lin" valueType="num">
                                      <p:cBhvr>
                                        <p:cTn id="32" dur="500" fill="hold"/>
                                        <p:tgtEl>
                                          <p:spTgt spid="23"/>
                                        </p:tgtEl>
                                        <p:attrNameLst>
                                          <p:attrName>ppt_h</p:attrName>
                                        </p:attrNameLst>
                                      </p:cBhvr>
                                      <p:tavLst>
                                        <p:tav tm="0">
                                          <p:val>
                                            <p:fltVal val="0"/>
                                          </p:val>
                                        </p:tav>
                                        <p:tav tm="100000">
                                          <p:val>
                                            <p:strVal val="#ppt_h"/>
                                          </p:val>
                                        </p:tav>
                                      </p:tavLst>
                                    </p:anim>
                                    <p:animEffect transition="in" filter="fade">
                                      <p:cBhvr>
                                        <p:cTn id="33" dur="500"/>
                                        <p:tgtEl>
                                          <p:spTgt spid="23"/>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p:cTn id="37" dur="500" fill="hold"/>
                                        <p:tgtEl>
                                          <p:spTgt spid="24"/>
                                        </p:tgtEl>
                                        <p:attrNameLst>
                                          <p:attrName>ppt_w</p:attrName>
                                        </p:attrNameLst>
                                      </p:cBhvr>
                                      <p:tavLst>
                                        <p:tav tm="0">
                                          <p:val>
                                            <p:fltVal val="0"/>
                                          </p:val>
                                        </p:tav>
                                        <p:tav tm="100000">
                                          <p:val>
                                            <p:strVal val="#ppt_w"/>
                                          </p:val>
                                        </p:tav>
                                      </p:tavLst>
                                    </p:anim>
                                    <p:anim calcmode="lin" valueType="num">
                                      <p:cBhvr>
                                        <p:cTn id="38" dur="500" fill="hold"/>
                                        <p:tgtEl>
                                          <p:spTgt spid="24"/>
                                        </p:tgtEl>
                                        <p:attrNameLst>
                                          <p:attrName>ppt_h</p:attrName>
                                        </p:attrNameLst>
                                      </p:cBhvr>
                                      <p:tavLst>
                                        <p:tav tm="0">
                                          <p:val>
                                            <p:fltVal val="0"/>
                                          </p:val>
                                        </p:tav>
                                        <p:tav tm="100000">
                                          <p:val>
                                            <p:strVal val="#ppt_h"/>
                                          </p:val>
                                        </p:tav>
                                      </p:tavLst>
                                    </p:anim>
                                    <p:animEffect transition="in" filter="fade">
                                      <p:cBhvr>
                                        <p:cTn id="3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20" grpId="0"/>
      <p:bldP spid="22" grpId="0"/>
      <p:bldP spid="23" grpId="0"/>
      <p:bldP spid="2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Oval 2"/>
          <p:cNvSpPr>
            <a:spLocks noChangeArrowheads="1"/>
          </p:cNvSpPr>
          <p:nvPr/>
        </p:nvSpPr>
        <p:spPr bwMode="auto">
          <a:xfrm>
            <a:off x="1750256" y="1634547"/>
            <a:ext cx="1281112" cy="1280315"/>
          </a:xfrm>
          <a:prstGeom prst="ellipse">
            <a:avLst/>
          </a:prstGeom>
          <a:solidFill>
            <a:schemeClr val="accent1"/>
          </a:solidFill>
          <a:ln w="12700">
            <a:solidFill>
              <a:schemeClr val="accent1"/>
            </a:solidFill>
            <a:round/>
            <a:headEnd/>
            <a:tailEnd/>
          </a:ln>
          <a:effec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微软雅黑" pitchFamily="34" charset="-122"/>
              <a:ea typeface="微软雅黑" pitchFamily="34" charset="-122"/>
            </a:endParaRPr>
          </a:p>
        </p:txBody>
      </p:sp>
      <p:sp>
        <p:nvSpPr>
          <p:cNvPr id="7171" name="Oval 3"/>
          <p:cNvSpPr>
            <a:spLocks noChangeArrowheads="1"/>
          </p:cNvSpPr>
          <p:nvPr/>
        </p:nvSpPr>
        <p:spPr bwMode="auto">
          <a:xfrm>
            <a:off x="3031368" y="1634547"/>
            <a:ext cx="1277938" cy="1280315"/>
          </a:xfrm>
          <a:prstGeom prst="ellipse">
            <a:avLst/>
          </a:prstGeom>
          <a:solidFill>
            <a:schemeClr val="accent2"/>
          </a:solidFill>
          <a:ln w="12700">
            <a:solidFill>
              <a:schemeClr val="accent2"/>
            </a:solidFill>
            <a:round/>
            <a:headEnd/>
            <a:tailEnd/>
          </a:ln>
          <a:effec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微软雅黑" pitchFamily="34" charset="-122"/>
              <a:ea typeface="微软雅黑" pitchFamily="34" charset="-122"/>
            </a:endParaRPr>
          </a:p>
        </p:txBody>
      </p:sp>
      <p:sp>
        <p:nvSpPr>
          <p:cNvPr id="7172" name="Oval 4"/>
          <p:cNvSpPr>
            <a:spLocks noChangeArrowheads="1"/>
          </p:cNvSpPr>
          <p:nvPr/>
        </p:nvSpPr>
        <p:spPr bwMode="auto">
          <a:xfrm>
            <a:off x="1753431" y="2911685"/>
            <a:ext cx="1281112" cy="1280315"/>
          </a:xfrm>
          <a:prstGeom prst="ellipse">
            <a:avLst/>
          </a:prstGeom>
          <a:solidFill>
            <a:schemeClr val="accent3"/>
          </a:solidFill>
          <a:ln w="12700">
            <a:solidFill>
              <a:schemeClr val="accent3"/>
            </a:solidFill>
            <a:round/>
            <a:headEnd/>
            <a:tailEnd/>
          </a:ln>
          <a:effec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微软雅黑" pitchFamily="34" charset="-122"/>
              <a:ea typeface="微软雅黑" pitchFamily="34" charset="-122"/>
            </a:endParaRPr>
          </a:p>
        </p:txBody>
      </p:sp>
      <p:sp>
        <p:nvSpPr>
          <p:cNvPr id="7173" name="Oval 5"/>
          <p:cNvSpPr>
            <a:spLocks noChangeArrowheads="1"/>
          </p:cNvSpPr>
          <p:nvPr/>
        </p:nvSpPr>
        <p:spPr bwMode="auto">
          <a:xfrm>
            <a:off x="3031368" y="2914862"/>
            <a:ext cx="1277938" cy="1280315"/>
          </a:xfrm>
          <a:prstGeom prst="ellipse">
            <a:avLst/>
          </a:prstGeom>
          <a:solidFill>
            <a:schemeClr val="accent4"/>
          </a:solidFill>
          <a:ln w="12700">
            <a:solidFill>
              <a:schemeClr val="accent4"/>
            </a:solidFill>
            <a:round/>
            <a:headEnd/>
            <a:tailEnd/>
          </a:ln>
          <a:effectLst/>
        </p:spPr>
        <p:txBody>
          <a:bodyPr vert="horz" wrap="square" lIns="91440" tIns="45720" rIns="91440" bIns="45720" numCol="1" anchor="t" anchorCtr="0" compatLnSpc="1">
            <a:prstTxWarp prst="textNoShape">
              <a:avLst/>
            </a:prstTxWarp>
          </a:bodyPr>
          <a:lstStyle/>
          <a:p>
            <a:endParaRPr lang="zh-CN" altLang="en-US">
              <a:solidFill>
                <a:schemeClr val="bg1"/>
              </a:solidFill>
              <a:latin typeface="微软雅黑" pitchFamily="34" charset="-122"/>
              <a:ea typeface="微软雅黑" pitchFamily="34" charset="-122"/>
            </a:endParaRPr>
          </a:p>
        </p:txBody>
      </p:sp>
      <p:sp>
        <p:nvSpPr>
          <p:cNvPr id="7174" name="Oval 6"/>
          <p:cNvSpPr>
            <a:spLocks noChangeArrowheads="1"/>
          </p:cNvSpPr>
          <p:nvPr/>
        </p:nvSpPr>
        <p:spPr bwMode="auto">
          <a:xfrm>
            <a:off x="2513844" y="2454202"/>
            <a:ext cx="517525" cy="519433"/>
          </a:xfrm>
          <a:prstGeom prst="ellipse">
            <a:avLst/>
          </a:prstGeom>
          <a:solidFill>
            <a:schemeClr val="accent2"/>
          </a:solidFill>
          <a:ln w="12700">
            <a:solidFill>
              <a:schemeClr val="accent1"/>
            </a:solidFill>
            <a:round/>
            <a:headEnd/>
            <a:tailEnd/>
          </a:ln>
          <a:effectLst/>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175" name="Oval 7"/>
          <p:cNvSpPr>
            <a:spLocks noChangeArrowheads="1"/>
          </p:cNvSpPr>
          <p:nvPr/>
        </p:nvSpPr>
        <p:spPr bwMode="auto">
          <a:xfrm>
            <a:off x="2958344" y="2457380"/>
            <a:ext cx="519113" cy="517845"/>
          </a:xfrm>
          <a:prstGeom prst="ellipse">
            <a:avLst/>
          </a:prstGeom>
          <a:solidFill>
            <a:schemeClr val="accent1"/>
          </a:solidFill>
          <a:ln w="12700">
            <a:solidFill>
              <a:schemeClr val="accent2"/>
            </a:solidFill>
            <a:round/>
            <a:headEnd/>
            <a:tailEnd/>
          </a:ln>
          <a:effectLst/>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176" name="Oval 8"/>
          <p:cNvSpPr>
            <a:spLocks noChangeArrowheads="1"/>
          </p:cNvSpPr>
          <p:nvPr/>
        </p:nvSpPr>
        <p:spPr bwMode="auto">
          <a:xfrm>
            <a:off x="2513844" y="2879915"/>
            <a:ext cx="517525" cy="519433"/>
          </a:xfrm>
          <a:prstGeom prst="ellipse">
            <a:avLst/>
          </a:prstGeom>
          <a:solidFill>
            <a:schemeClr val="accent4"/>
          </a:solidFill>
          <a:ln w="12700">
            <a:solidFill>
              <a:schemeClr val="accent3"/>
            </a:solidFill>
            <a:round/>
            <a:headEnd/>
            <a:tailEnd/>
          </a:ln>
          <a:effectLst/>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177" name="Oval 9"/>
          <p:cNvSpPr>
            <a:spLocks noChangeArrowheads="1"/>
          </p:cNvSpPr>
          <p:nvPr/>
        </p:nvSpPr>
        <p:spPr bwMode="auto">
          <a:xfrm>
            <a:off x="2958344" y="2879915"/>
            <a:ext cx="519113" cy="519433"/>
          </a:xfrm>
          <a:prstGeom prst="ellipse">
            <a:avLst/>
          </a:prstGeom>
          <a:solidFill>
            <a:schemeClr val="accent3"/>
          </a:solidFill>
          <a:ln w="12700">
            <a:solidFill>
              <a:schemeClr val="accent4"/>
            </a:solidFill>
            <a:round/>
            <a:headEnd/>
            <a:tailEnd/>
          </a:ln>
          <a:effectLst/>
        </p:spPr>
        <p:txBody>
          <a:bodyPr vert="horz" wrap="square" lIns="91440" tIns="45720" rIns="91440" bIns="45720" numCol="1" anchor="t" anchorCtr="0" compatLnSpc="1">
            <a:prstTxWarp prst="textNoShape">
              <a:avLst/>
            </a:prstTxWarp>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178" name="Text Box 10"/>
          <p:cNvSpPr txBox="1">
            <a:spLocks noChangeArrowheads="1"/>
          </p:cNvSpPr>
          <p:nvPr/>
        </p:nvSpPr>
        <p:spPr bwMode="auto">
          <a:xfrm>
            <a:off x="2600883" y="2538615"/>
            <a:ext cx="31931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zh-CN" dirty="0">
                <a:solidFill>
                  <a:schemeClr val="bg1"/>
                </a:solidFill>
                <a:latin typeface="微软雅黑" pitchFamily="34" charset="-122"/>
                <a:ea typeface="微软雅黑" pitchFamily="34" charset="-122"/>
              </a:rPr>
              <a:t>1</a:t>
            </a:r>
            <a:endParaRPr lang="zh-CN" altLang="zh-CN" dirty="0">
              <a:solidFill>
                <a:schemeClr val="bg1"/>
              </a:solidFill>
              <a:latin typeface="微软雅黑" pitchFamily="34" charset="-122"/>
              <a:ea typeface="微软雅黑" pitchFamily="34" charset="-122"/>
            </a:endParaRPr>
          </a:p>
        </p:txBody>
      </p:sp>
      <p:sp>
        <p:nvSpPr>
          <p:cNvPr id="7179" name="Text Box 11"/>
          <p:cNvSpPr txBox="1">
            <a:spLocks noChangeArrowheads="1"/>
          </p:cNvSpPr>
          <p:nvPr/>
        </p:nvSpPr>
        <p:spPr bwMode="auto">
          <a:xfrm>
            <a:off x="3057924" y="2538615"/>
            <a:ext cx="31931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zh-CN" dirty="0">
                <a:solidFill>
                  <a:schemeClr val="bg1"/>
                </a:solidFill>
                <a:latin typeface="微软雅黑" pitchFamily="34" charset="-122"/>
                <a:ea typeface="微软雅黑" pitchFamily="34" charset="-122"/>
              </a:rPr>
              <a:t>3</a:t>
            </a:r>
            <a:endParaRPr lang="zh-CN" altLang="zh-CN" dirty="0">
              <a:solidFill>
                <a:schemeClr val="bg1"/>
              </a:solidFill>
              <a:latin typeface="微软雅黑" pitchFamily="34" charset="-122"/>
              <a:ea typeface="微软雅黑" pitchFamily="34" charset="-122"/>
            </a:endParaRPr>
          </a:p>
        </p:txBody>
      </p:sp>
      <p:sp>
        <p:nvSpPr>
          <p:cNvPr id="7180" name="Text Box 12"/>
          <p:cNvSpPr txBox="1">
            <a:spLocks noChangeArrowheads="1"/>
          </p:cNvSpPr>
          <p:nvPr/>
        </p:nvSpPr>
        <p:spPr bwMode="auto">
          <a:xfrm>
            <a:off x="2601675" y="2962739"/>
            <a:ext cx="31931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zh-CN" dirty="0">
                <a:solidFill>
                  <a:schemeClr val="bg1"/>
                </a:solidFill>
                <a:latin typeface="微软雅黑" pitchFamily="34" charset="-122"/>
                <a:ea typeface="微软雅黑" pitchFamily="34" charset="-122"/>
              </a:rPr>
              <a:t>2</a:t>
            </a:r>
            <a:endParaRPr lang="zh-CN" altLang="zh-CN" dirty="0">
              <a:solidFill>
                <a:schemeClr val="bg1"/>
              </a:solidFill>
              <a:latin typeface="微软雅黑" pitchFamily="34" charset="-122"/>
              <a:ea typeface="微软雅黑" pitchFamily="34" charset="-122"/>
            </a:endParaRPr>
          </a:p>
        </p:txBody>
      </p:sp>
      <p:sp>
        <p:nvSpPr>
          <p:cNvPr id="7181" name="Text Box 13"/>
          <p:cNvSpPr txBox="1">
            <a:spLocks noChangeArrowheads="1"/>
          </p:cNvSpPr>
          <p:nvPr/>
        </p:nvSpPr>
        <p:spPr bwMode="auto">
          <a:xfrm>
            <a:off x="3059512" y="2962739"/>
            <a:ext cx="31931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zh-CN" dirty="0">
                <a:solidFill>
                  <a:schemeClr val="bg1"/>
                </a:solidFill>
                <a:latin typeface="微软雅黑" pitchFamily="34" charset="-122"/>
                <a:ea typeface="微软雅黑" pitchFamily="34" charset="-122"/>
              </a:rPr>
              <a:t>4</a:t>
            </a:r>
            <a:endParaRPr lang="zh-CN" altLang="zh-CN" dirty="0">
              <a:solidFill>
                <a:schemeClr val="bg1"/>
              </a:solidFill>
              <a:latin typeface="微软雅黑" pitchFamily="34" charset="-122"/>
              <a:ea typeface="微软雅黑" pitchFamily="34" charset="-122"/>
            </a:endParaRPr>
          </a:p>
        </p:txBody>
      </p:sp>
      <p:sp>
        <p:nvSpPr>
          <p:cNvPr id="7182" name="Text Box 14"/>
          <p:cNvSpPr txBox="1">
            <a:spLocks noChangeArrowheads="1"/>
          </p:cNvSpPr>
          <p:nvPr/>
        </p:nvSpPr>
        <p:spPr bwMode="auto">
          <a:xfrm>
            <a:off x="1986734" y="2120622"/>
            <a:ext cx="800219"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200" dirty="0">
                <a:solidFill>
                  <a:schemeClr val="bg1"/>
                </a:solidFill>
                <a:latin typeface="微软雅黑" pitchFamily="34" charset="-122"/>
                <a:ea typeface="微软雅黑" pitchFamily="34" charset="-122"/>
              </a:rPr>
              <a:t>标题文字</a:t>
            </a:r>
            <a:endParaRPr lang="en-US" altLang="zh-CN" sz="1200" dirty="0">
              <a:solidFill>
                <a:schemeClr val="bg1"/>
              </a:solidFill>
              <a:latin typeface="微软雅黑" pitchFamily="34" charset="-122"/>
              <a:ea typeface="微软雅黑" pitchFamily="34" charset="-122"/>
            </a:endParaRPr>
          </a:p>
        </p:txBody>
      </p:sp>
      <p:sp>
        <p:nvSpPr>
          <p:cNvPr id="7183" name="Text Box 15"/>
          <p:cNvSpPr txBox="1">
            <a:spLocks noChangeArrowheads="1"/>
          </p:cNvSpPr>
          <p:nvPr/>
        </p:nvSpPr>
        <p:spPr bwMode="auto">
          <a:xfrm>
            <a:off x="3300391" y="2120622"/>
            <a:ext cx="800219"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200" dirty="0">
                <a:solidFill>
                  <a:schemeClr val="bg1"/>
                </a:solidFill>
                <a:latin typeface="微软雅黑" pitchFamily="34" charset="-122"/>
                <a:ea typeface="微软雅黑" pitchFamily="34" charset="-122"/>
              </a:rPr>
              <a:t>标题文字</a:t>
            </a:r>
            <a:endParaRPr lang="en-US" altLang="zh-CN" sz="1200" dirty="0">
              <a:solidFill>
                <a:schemeClr val="bg1"/>
              </a:solidFill>
              <a:latin typeface="微软雅黑" pitchFamily="34" charset="-122"/>
              <a:ea typeface="微软雅黑" pitchFamily="34" charset="-122"/>
            </a:endParaRPr>
          </a:p>
        </p:txBody>
      </p:sp>
      <p:sp>
        <p:nvSpPr>
          <p:cNvPr id="7184" name="Text Box 16"/>
          <p:cNvSpPr txBox="1">
            <a:spLocks noChangeArrowheads="1"/>
          </p:cNvSpPr>
          <p:nvPr/>
        </p:nvSpPr>
        <p:spPr bwMode="auto">
          <a:xfrm>
            <a:off x="1985941" y="3437471"/>
            <a:ext cx="800219"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200" dirty="0">
                <a:solidFill>
                  <a:schemeClr val="bg1"/>
                </a:solidFill>
                <a:latin typeface="微软雅黑" pitchFamily="34" charset="-122"/>
                <a:ea typeface="微软雅黑" pitchFamily="34" charset="-122"/>
              </a:rPr>
              <a:t>标题文字</a:t>
            </a:r>
            <a:endParaRPr lang="en-US" altLang="zh-CN" sz="1200" dirty="0">
              <a:solidFill>
                <a:schemeClr val="bg1"/>
              </a:solidFill>
              <a:latin typeface="微软雅黑" pitchFamily="34" charset="-122"/>
              <a:ea typeface="微软雅黑" pitchFamily="34" charset="-122"/>
            </a:endParaRPr>
          </a:p>
        </p:txBody>
      </p:sp>
      <p:sp>
        <p:nvSpPr>
          <p:cNvPr id="7185" name="Text Box 17"/>
          <p:cNvSpPr txBox="1">
            <a:spLocks noChangeArrowheads="1"/>
          </p:cNvSpPr>
          <p:nvPr/>
        </p:nvSpPr>
        <p:spPr bwMode="auto">
          <a:xfrm>
            <a:off x="3300391" y="3437472"/>
            <a:ext cx="80022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200" dirty="0">
                <a:solidFill>
                  <a:schemeClr val="bg1"/>
                </a:solidFill>
                <a:latin typeface="微软雅黑" pitchFamily="34" charset="-122"/>
                <a:ea typeface="微软雅黑" pitchFamily="34" charset="-122"/>
              </a:rPr>
              <a:t>标题文字</a:t>
            </a:r>
            <a:endParaRPr lang="en-US" altLang="zh-CN" sz="1200" dirty="0">
              <a:solidFill>
                <a:schemeClr val="bg1"/>
              </a:solidFill>
              <a:latin typeface="微软雅黑" pitchFamily="34" charset="-122"/>
              <a:ea typeface="微软雅黑" pitchFamily="34" charset="-122"/>
            </a:endParaRPr>
          </a:p>
        </p:txBody>
      </p:sp>
      <p:grpSp>
        <p:nvGrpSpPr>
          <p:cNvPr id="2" name="Group 18"/>
          <p:cNvGrpSpPr>
            <a:grpSpLocks/>
          </p:cNvGrpSpPr>
          <p:nvPr/>
        </p:nvGrpSpPr>
        <p:grpSpPr bwMode="auto">
          <a:xfrm>
            <a:off x="5338007" y="3982321"/>
            <a:ext cx="219075" cy="219210"/>
            <a:chOff x="0" y="0"/>
            <a:chExt cx="205" cy="206"/>
          </a:xfrm>
          <a:solidFill>
            <a:schemeClr val="bg1"/>
          </a:solidFill>
        </p:grpSpPr>
        <p:sp>
          <p:nvSpPr>
            <p:cNvPr id="7187" name="Freeform 19"/>
            <p:cNvSpPr>
              <a:spLocks noEditPoints="1"/>
            </p:cNvSpPr>
            <p:nvPr/>
          </p:nvSpPr>
          <p:spPr bwMode="auto">
            <a:xfrm>
              <a:off x="0" y="0"/>
              <a:ext cx="205" cy="206"/>
            </a:xfrm>
            <a:custGeom>
              <a:avLst/>
              <a:gdLst>
                <a:gd name="T0" fmla="*/ 70 w 140"/>
                <a:gd name="T1" fmla="*/ 0 h 140"/>
                <a:gd name="T2" fmla="*/ 0 w 140"/>
                <a:gd name="T3" fmla="*/ 70 h 140"/>
                <a:gd name="T4" fmla="*/ 70 w 140"/>
                <a:gd name="T5" fmla="*/ 140 h 140"/>
                <a:gd name="T6" fmla="*/ 140 w 140"/>
                <a:gd name="T7" fmla="*/ 70 h 140"/>
                <a:gd name="T8" fmla="*/ 70 w 140"/>
                <a:gd name="T9" fmla="*/ 0 h 140"/>
                <a:gd name="T10" fmla="*/ 70 w 140"/>
                <a:gd name="T11" fmla="*/ 128 h 140"/>
                <a:gd name="T12" fmla="*/ 12 w 140"/>
                <a:gd name="T13" fmla="*/ 70 h 140"/>
                <a:gd name="T14" fmla="*/ 70 w 140"/>
                <a:gd name="T15" fmla="*/ 12 h 140"/>
                <a:gd name="T16" fmla="*/ 128 w 140"/>
                <a:gd name="T17" fmla="*/ 70 h 140"/>
                <a:gd name="T18" fmla="*/ 70 w 140"/>
                <a:gd name="T19" fmla="*/ 12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140">
                  <a:moveTo>
                    <a:pt x="70" y="0"/>
                  </a:moveTo>
                  <a:cubicBezTo>
                    <a:pt x="32" y="0"/>
                    <a:pt x="0" y="32"/>
                    <a:pt x="0" y="70"/>
                  </a:cubicBezTo>
                  <a:cubicBezTo>
                    <a:pt x="0" y="109"/>
                    <a:pt x="32" y="140"/>
                    <a:pt x="70" y="140"/>
                  </a:cubicBezTo>
                  <a:cubicBezTo>
                    <a:pt x="109" y="140"/>
                    <a:pt x="140" y="109"/>
                    <a:pt x="140" y="70"/>
                  </a:cubicBezTo>
                  <a:cubicBezTo>
                    <a:pt x="140" y="32"/>
                    <a:pt x="109" y="0"/>
                    <a:pt x="70" y="0"/>
                  </a:cubicBezTo>
                  <a:close/>
                  <a:moveTo>
                    <a:pt x="70" y="128"/>
                  </a:moveTo>
                  <a:cubicBezTo>
                    <a:pt x="38" y="128"/>
                    <a:pt x="12" y="102"/>
                    <a:pt x="12" y="70"/>
                  </a:cubicBezTo>
                  <a:cubicBezTo>
                    <a:pt x="12" y="38"/>
                    <a:pt x="38" y="12"/>
                    <a:pt x="70" y="12"/>
                  </a:cubicBezTo>
                  <a:cubicBezTo>
                    <a:pt x="102" y="12"/>
                    <a:pt x="128" y="38"/>
                    <a:pt x="128" y="70"/>
                  </a:cubicBezTo>
                  <a:cubicBezTo>
                    <a:pt x="128" y="102"/>
                    <a:pt x="102" y="128"/>
                    <a:pt x="70"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188" name="Freeform 20"/>
            <p:cNvSpPr>
              <a:spLocks/>
            </p:cNvSpPr>
            <p:nvPr/>
          </p:nvSpPr>
          <p:spPr bwMode="auto">
            <a:xfrm>
              <a:off x="60" y="60"/>
              <a:ext cx="87" cy="86"/>
            </a:xfrm>
            <a:custGeom>
              <a:avLst/>
              <a:gdLst>
                <a:gd name="T0" fmla="*/ 56 w 59"/>
                <a:gd name="T1" fmla="*/ 2 h 58"/>
                <a:gd name="T2" fmla="*/ 48 w 59"/>
                <a:gd name="T3" fmla="*/ 2 h 58"/>
                <a:gd name="T4" fmla="*/ 29 w 59"/>
                <a:gd name="T5" fmla="*/ 21 h 58"/>
                <a:gd name="T6" fmla="*/ 11 w 59"/>
                <a:gd name="T7" fmla="*/ 2 h 58"/>
                <a:gd name="T8" fmla="*/ 2 w 59"/>
                <a:gd name="T9" fmla="*/ 2 h 58"/>
                <a:gd name="T10" fmla="*/ 2 w 59"/>
                <a:gd name="T11" fmla="*/ 11 h 58"/>
                <a:gd name="T12" fmla="*/ 21 w 59"/>
                <a:gd name="T13" fmla="*/ 29 h 58"/>
                <a:gd name="T14" fmla="*/ 2 w 59"/>
                <a:gd name="T15" fmla="*/ 48 h 58"/>
                <a:gd name="T16" fmla="*/ 2 w 59"/>
                <a:gd name="T17" fmla="*/ 56 h 58"/>
                <a:gd name="T18" fmla="*/ 7 w 59"/>
                <a:gd name="T19" fmla="*/ 58 h 58"/>
                <a:gd name="T20" fmla="*/ 11 w 59"/>
                <a:gd name="T21" fmla="*/ 56 h 58"/>
                <a:gd name="T22" fmla="*/ 29 w 59"/>
                <a:gd name="T23" fmla="*/ 38 h 58"/>
                <a:gd name="T24" fmla="*/ 48 w 59"/>
                <a:gd name="T25" fmla="*/ 56 h 58"/>
                <a:gd name="T26" fmla="*/ 52 w 59"/>
                <a:gd name="T27" fmla="*/ 58 h 58"/>
                <a:gd name="T28" fmla="*/ 56 w 59"/>
                <a:gd name="T29" fmla="*/ 56 h 58"/>
                <a:gd name="T30" fmla="*/ 56 w 59"/>
                <a:gd name="T31" fmla="*/ 48 h 58"/>
                <a:gd name="T32" fmla="*/ 38 w 59"/>
                <a:gd name="T33" fmla="*/ 29 h 58"/>
                <a:gd name="T34" fmla="*/ 56 w 59"/>
                <a:gd name="T35" fmla="*/ 11 h 58"/>
                <a:gd name="T36" fmla="*/ 56 w 59"/>
                <a:gd name="T37"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9" h="58">
                  <a:moveTo>
                    <a:pt x="56" y="2"/>
                  </a:moveTo>
                  <a:cubicBezTo>
                    <a:pt x="54" y="0"/>
                    <a:pt x="50" y="0"/>
                    <a:pt x="48" y="2"/>
                  </a:cubicBezTo>
                  <a:cubicBezTo>
                    <a:pt x="29" y="21"/>
                    <a:pt x="29" y="21"/>
                    <a:pt x="29" y="21"/>
                  </a:cubicBezTo>
                  <a:cubicBezTo>
                    <a:pt x="11" y="2"/>
                    <a:pt x="11" y="2"/>
                    <a:pt x="11" y="2"/>
                  </a:cubicBezTo>
                  <a:cubicBezTo>
                    <a:pt x="8" y="0"/>
                    <a:pt x="5" y="0"/>
                    <a:pt x="2" y="2"/>
                  </a:cubicBezTo>
                  <a:cubicBezTo>
                    <a:pt x="0" y="5"/>
                    <a:pt x="0" y="8"/>
                    <a:pt x="2" y="11"/>
                  </a:cubicBezTo>
                  <a:cubicBezTo>
                    <a:pt x="21" y="29"/>
                    <a:pt x="21" y="29"/>
                    <a:pt x="21" y="29"/>
                  </a:cubicBezTo>
                  <a:cubicBezTo>
                    <a:pt x="2" y="48"/>
                    <a:pt x="2" y="48"/>
                    <a:pt x="2" y="48"/>
                  </a:cubicBezTo>
                  <a:cubicBezTo>
                    <a:pt x="0" y="50"/>
                    <a:pt x="0" y="54"/>
                    <a:pt x="2" y="56"/>
                  </a:cubicBezTo>
                  <a:cubicBezTo>
                    <a:pt x="3" y="58"/>
                    <a:pt x="5" y="58"/>
                    <a:pt x="7" y="58"/>
                  </a:cubicBezTo>
                  <a:cubicBezTo>
                    <a:pt x="8" y="58"/>
                    <a:pt x="10" y="58"/>
                    <a:pt x="11" y="56"/>
                  </a:cubicBezTo>
                  <a:cubicBezTo>
                    <a:pt x="29" y="38"/>
                    <a:pt x="29" y="38"/>
                    <a:pt x="29" y="38"/>
                  </a:cubicBezTo>
                  <a:cubicBezTo>
                    <a:pt x="48" y="56"/>
                    <a:pt x="48" y="56"/>
                    <a:pt x="48" y="56"/>
                  </a:cubicBezTo>
                  <a:cubicBezTo>
                    <a:pt x="49" y="58"/>
                    <a:pt x="51" y="58"/>
                    <a:pt x="52" y="58"/>
                  </a:cubicBezTo>
                  <a:cubicBezTo>
                    <a:pt x="54" y="58"/>
                    <a:pt x="55" y="58"/>
                    <a:pt x="56" y="56"/>
                  </a:cubicBezTo>
                  <a:cubicBezTo>
                    <a:pt x="59" y="54"/>
                    <a:pt x="59" y="50"/>
                    <a:pt x="56" y="48"/>
                  </a:cubicBezTo>
                  <a:cubicBezTo>
                    <a:pt x="38" y="29"/>
                    <a:pt x="38" y="29"/>
                    <a:pt x="38" y="29"/>
                  </a:cubicBezTo>
                  <a:cubicBezTo>
                    <a:pt x="56" y="11"/>
                    <a:pt x="56" y="11"/>
                    <a:pt x="56" y="11"/>
                  </a:cubicBezTo>
                  <a:cubicBezTo>
                    <a:pt x="59" y="8"/>
                    <a:pt x="59" y="5"/>
                    <a:pt x="5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189" name="Freeform 21"/>
            <p:cNvSpPr>
              <a:spLocks noEditPoints="1"/>
            </p:cNvSpPr>
            <p:nvPr/>
          </p:nvSpPr>
          <p:spPr bwMode="auto">
            <a:xfrm>
              <a:off x="0" y="0"/>
              <a:ext cx="205" cy="206"/>
            </a:xfrm>
            <a:custGeom>
              <a:avLst/>
              <a:gdLst>
                <a:gd name="T0" fmla="*/ 70 w 140"/>
                <a:gd name="T1" fmla="*/ 0 h 140"/>
                <a:gd name="T2" fmla="*/ 0 w 140"/>
                <a:gd name="T3" fmla="*/ 70 h 140"/>
                <a:gd name="T4" fmla="*/ 70 w 140"/>
                <a:gd name="T5" fmla="*/ 140 h 140"/>
                <a:gd name="T6" fmla="*/ 140 w 140"/>
                <a:gd name="T7" fmla="*/ 70 h 140"/>
                <a:gd name="T8" fmla="*/ 70 w 140"/>
                <a:gd name="T9" fmla="*/ 0 h 140"/>
                <a:gd name="T10" fmla="*/ 70 w 140"/>
                <a:gd name="T11" fmla="*/ 128 h 140"/>
                <a:gd name="T12" fmla="*/ 12 w 140"/>
                <a:gd name="T13" fmla="*/ 70 h 140"/>
                <a:gd name="T14" fmla="*/ 70 w 140"/>
                <a:gd name="T15" fmla="*/ 12 h 140"/>
                <a:gd name="T16" fmla="*/ 128 w 140"/>
                <a:gd name="T17" fmla="*/ 70 h 140"/>
                <a:gd name="T18" fmla="*/ 70 w 140"/>
                <a:gd name="T19" fmla="*/ 12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140">
                  <a:moveTo>
                    <a:pt x="70" y="0"/>
                  </a:moveTo>
                  <a:cubicBezTo>
                    <a:pt x="32" y="0"/>
                    <a:pt x="0" y="32"/>
                    <a:pt x="0" y="70"/>
                  </a:cubicBezTo>
                  <a:cubicBezTo>
                    <a:pt x="0" y="109"/>
                    <a:pt x="32" y="140"/>
                    <a:pt x="70" y="140"/>
                  </a:cubicBezTo>
                  <a:cubicBezTo>
                    <a:pt x="109" y="140"/>
                    <a:pt x="140" y="109"/>
                    <a:pt x="140" y="70"/>
                  </a:cubicBezTo>
                  <a:cubicBezTo>
                    <a:pt x="140" y="32"/>
                    <a:pt x="109" y="0"/>
                    <a:pt x="70" y="0"/>
                  </a:cubicBezTo>
                  <a:close/>
                  <a:moveTo>
                    <a:pt x="70" y="128"/>
                  </a:moveTo>
                  <a:cubicBezTo>
                    <a:pt x="38" y="128"/>
                    <a:pt x="12" y="102"/>
                    <a:pt x="12" y="70"/>
                  </a:cubicBezTo>
                  <a:cubicBezTo>
                    <a:pt x="12" y="38"/>
                    <a:pt x="38" y="12"/>
                    <a:pt x="70" y="12"/>
                  </a:cubicBezTo>
                  <a:cubicBezTo>
                    <a:pt x="102" y="12"/>
                    <a:pt x="128" y="38"/>
                    <a:pt x="128" y="70"/>
                  </a:cubicBezTo>
                  <a:cubicBezTo>
                    <a:pt x="128" y="102"/>
                    <a:pt x="102" y="128"/>
                    <a:pt x="70"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190" name="Freeform 22"/>
            <p:cNvSpPr>
              <a:spLocks/>
            </p:cNvSpPr>
            <p:nvPr/>
          </p:nvSpPr>
          <p:spPr bwMode="auto">
            <a:xfrm>
              <a:off x="60" y="60"/>
              <a:ext cx="87" cy="86"/>
            </a:xfrm>
            <a:custGeom>
              <a:avLst/>
              <a:gdLst>
                <a:gd name="T0" fmla="*/ 56 w 59"/>
                <a:gd name="T1" fmla="*/ 2 h 58"/>
                <a:gd name="T2" fmla="*/ 48 w 59"/>
                <a:gd name="T3" fmla="*/ 2 h 58"/>
                <a:gd name="T4" fmla="*/ 29 w 59"/>
                <a:gd name="T5" fmla="*/ 21 h 58"/>
                <a:gd name="T6" fmla="*/ 11 w 59"/>
                <a:gd name="T7" fmla="*/ 2 h 58"/>
                <a:gd name="T8" fmla="*/ 2 w 59"/>
                <a:gd name="T9" fmla="*/ 2 h 58"/>
                <a:gd name="T10" fmla="*/ 2 w 59"/>
                <a:gd name="T11" fmla="*/ 11 h 58"/>
                <a:gd name="T12" fmla="*/ 21 w 59"/>
                <a:gd name="T13" fmla="*/ 29 h 58"/>
                <a:gd name="T14" fmla="*/ 2 w 59"/>
                <a:gd name="T15" fmla="*/ 48 h 58"/>
                <a:gd name="T16" fmla="*/ 2 w 59"/>
                <a:gd name="T17" fmla="*/ 56 h 58"/>
                <a:gd name="T18" fmla="*/ 7 w 59"/>
                <a:gd name="T19" fmla="*/ 58 h 58"/>
                <a:gd name="T20" fmla="*/ 11 w 59"/>
                <a:gd name="T21" fmla="*/ 56 h 58"/>
                <a:gd name="T22" fmla="*/ 29 w 59"/>
                <a:gd name="T23" fmla="*/ 38 h 58"/>
                <a:gd name="T24" fmla="*/ 48 w 59"/>
                <a:gd name="T25" fmla="*/ 56 h 58"/>
                <a:gd name="T26" fmla="*/ 52 w 59"/>
                <a:gd name="T27" fmla="*/ 58 h 58"/>
                <a:gd name="T28" fmla="*/ 56 w 59"/>
                <a:gd name="T29" fmla="*/ 56 h 58"/>
                <a:gd name="T30" fmla="*/ 56 w 59"/>
                <a:gd name="T31" fmla="*/ 48 h 58"/>
                <a:gd name="T32" fmla="*/ 38 w 59"/>
                <a:gd name="T33" fmla="*/ 29 h 58"/>
                <a:gd name="T34" fmla="*/ 56 w 59"/>
                <a:gd name="T35" fmla="*/ 11 h 58"/>
                <a:gd name="T36" fmla="*/ 56 w 59"/>
                <a:gd name="T37"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9" h="58">
                  <a:moveTo>
                    <a:pt x="56" y="2"/>
                  </a:moveTo>
                  <a:cubicBezTo>
                    <a:pt x="54" y="0"/>
                    <a:pt x="50" y="0"/>
                    <a:pt x="48" y="2"/>
                  </a:cubicBezTo>
                  <a:cubicBezTo>
                    <a:pt x="29" y="21"/>
                    <a:pt x="29" y="21"/>
                    <a:pt x="29" y="21"/>
                  </a:cubicBezTo>
                  <a:cubicBezTo>
                    <a:pt x="11" y="2"/>
                    <a:pt x="11" y="2"/>
                    <a:pt x="11" y="2"/>
                  </a:cubicBezTo>
                  <a:cubicBezTo>
                    <a:pt x="8" y="0"/>
                    <a:pt x="5" y="0"/>
                    <a:pt x="2" y="2"/>
                  </a:cubicBezTo>
                  <a:cubicBezTo>
                    <a:pt x="0" y="5"/>
                    <a:pt x="0" y="8"/>
                    <a:pt x="2" y="11"/>
                  </a:cubicBezTo>
                  <a:cubicBezTo>
                    <a:pt x="21" y="29"/>
                    <a:pt x="21" y="29"/>
                    <a:pt x="21" y="29"/>
                  </a:cubicBezTo>
                  <a:cubicBezTo>
                    <a:pt x="2" y="48"/>
                    <a:pt x="2" y="48"/>
                    <a:pt x="2" y="48"/>
                  </a:cubicBezTo>
                  <a:cubicBezTo>
                    <a:pt x="0" y="50"/>
                    <a:pt x="0" y="54"/>
                    <a:pt x="2" y="56"/>
                  </a:cubicBezTo>
                  <a:cubicBezTo>
                    <a:pt x="3" y="58"/>
                    <a:pt x="5" y="58"/>
                    <a:pt x="7" y="58"/>
                  </a:cubicBezTo>
                  <a:cubicBezTo>
                    <a:pt x="8" y="58"/>
                    <a:pt x="10" y="58"/>
                    <a:pt x="11" y="56"/>
                  </a:cubicBezTo>
                  <a:cubicBezTo>
                    <a:pt x="29" y="38"/>
                    <a:pt x="29" y="38"/>
                    <a:pt x="29" y="38"/>
                  </a:cubicBezTo>
                  <a:cubicBezTo>
                    <a:pt x="48" y="56"/>
                    <a:pt x="48" y="56"/>
                    <a:pt x="48" y="56"/>
                  </a:cubicBezTo>
                  <a:cubicBezTo>
                    <a:pt x="49" y="58"/>
                    <a:pt x="51" y="58"/>
                    <a:pt x="52" y="58"/>
                  </a:cubicBezTo>
                  <a:cubicBezTo>
                    <a:pt x="54" y="58"/>
                    <a:pt x="55" y="58"/>
                    <a:pt x="56" y="56"/>
                  </a:cubicBezTo>
                  <a:cubicBezTo>
                    <a:pt x="59" y="54"/>
                    <a:pt x="59" y="50"/>
                    <a:pt x="56" y="48"/>
                  </a:cubicBezTo>
                  <a:cubicBezTo>
                    <a:pt x="38" y="29"/>
                    <a:pt x="38" y="29"/>
                    <a:pt x="38" y="29"/>
                  </a:cubicBezTo>
                  <a:cubicBezTo>
                    <a:pt x="56" y="11"/>
                    <a:pt x="56" y="11"/>
                    <a:pt x="56" y="11"/>
                  </a:cubicBezTo>
                  <a:cubicBezTo>
                    <a:pt x="59" y="8"/>
                    <a:pt x="59" y="5"/>
                    <a:pt x="5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grpSp>
      <p:grpSp>
        <p:nvGrpSpPr>
          <p:cNvPr id="3" name="Group 23"/>
          <p:cNvGrpSpPr>
            <a:grpSpLocks/>
          </p:cNvGrpSpPr>
          <p:nvPr/>
        </p:nvGrpSpPr>
        <p:grpSpPr bwMode="auto">
          <a:xfrm>
            <a:off x="5338007" y="1632958"/>
            <a:ext cx="219075" cy="219210"/>
            <a:chOff x="0" y="0"/>
            <a:chExt cx="205" cy="206"/>
          </a:xfrm>
          <a:solidFill>
            <a:schemeClr val="bg1"/>
          </a:solidFill>
        </p:grpSpPr>
        <p:sp>
          <p:nvSpPr>
            <p:cNvPr id="7192" name="Freeform 24"/>
            <p:cNvSpPr>
              <a:spLocks noEditPoints="1"/>
            </p:cNvSpPr>
            <p:nvPr/>
          </p:nvSpPr>
          <p:spPr bwMode="auto">
            <a:xfrm>
              <a:off x="0" y="0"/>
              <a:ext cx="205" cy="206"/>
            </a:xfrm>
            <a:custGeom>
              <a:avLst/>
              <a:gdLst>
                <a:gd name="T0" fmla="*/ 0 w 205"/>
                <a:gd name="T1" fmla="*/ 0 h 206"/>
                <a:gd name="T2" fmla="*/ 0 w 205"/>
                <a:gd name="T3" fmla="*/ 206 h 206"/>
                <a:gd name="T4" fmla="*/ 205 w 205"/>
                <a:gd name="T5" fmla="*/ 206 h 206"/>
                <a:gd name="T6" fmla="*/ 205 w 205"/>
                <a:gd name="T7" fmla="*/ 0 h 206"/>
                <a:gd name="T8" fmla="*/ 0 w 205"/>
                <a:gd name="T9" fmla="*/ 0 h 206"/>
                <a:gd name="T10" fmla="*/ 188 w 205"/>
                <a:gd name="T11" fmla="*/ 188 h 206"/>
                <a:gd name="T12" fmla="*/ 17 w 205"/>
                <a:gd name="T13" fmla="*/ 188 h 206"/>
                <a:gd name="T14" fmla="*/ 17 w 205"/>
                <a:gd name="T15" fmla="*/ 17 h 206"/>
                <a:gd name="T16" fmla="*/ 188 w 205"/>
                <a:gd name="T17" fmla="*/ 17 h 206"/>
                <a:gd name="T18" fmla="*/ 188 w 205"/>
                <a:gd name="T19" fmla="*/ 18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206">
                  <a:moveTo>
                    <a:pt x="0" y="0"/>
                  </a:moveTo>
                  <a:lnTo>
                    <a:pt x="0" y="206"/>
                  </a:lnTo>
                  <a:lnTo>
                    <a:pt x="205" y="206"/>
                  </a:lnTo>
                  <a:lnTo>
                    <a:pt x="205" y="0"/>
                  </a:lnTo>
                  <a:lnTo>
                    <a:pt x="0" y="0"/>
                  </a:lnTo>
                  <a:close/>
                  <a:moveTo>
                    <a:pt x="188" y="188"/>
                  </a:moveTo>
                  <a:lnTo>
                    <a:pt x="17" y="188"/>
                  </a:lnTo>
                  <a:lnTo>
                    <a:pt x="17" y="17"/>
                  </a:lnTo>
                  <a:lnTo>
                    <a:pt x="188" y="17"/>
                  </a:lnTo>
                  <a:lnTo>
                    <a:pt x="188" y="1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193" name="Freeform 25"/>
            <p:cNvSpPr>
              <a:spLocks/>
            </p:cNvSpPr>
            <p:nvPr/>
          </p:nvSpPr>
          <p:spPr bwMode="auto">
            <a:xfrm>
              <a:off x="48" y="60"/>
              <a:ext cx="112" cy="90"/>
            </a:xfrm>
            <a:custGeom>
              <a:avLst/>
              <a:gdLst>
                <a:gd name="T0" fmla="*/ 112 w 112"/>
                <a:gd name="T1" fmla="*/ 12 h 90"/>
                <a:gd name="T2" fmla="*/ 99 w 112"/>
                <a:gd name="T3" fmla="*/ 0 h 90"/>
                <a:gd name="T4" fmla="*/ 44 w 112"/>
                <a:gd name="T5" fmla="*/ 66 h 90"/>
                <a:gd name="T6" fmla="*/ 10 w 112"/>
                <a:gd name="T7" fmla="*/ 38 h 90"/>
                <a:gd name="T8" fmla="*/ 0 w 112"/>
                <a:gd name="T9" fmla="*/ 53 h 90"/>
                <a:gd name="T10" fmla="*/ 47 w 112"/>
                <a:gd name="T11" fmla="*/ 90 h 90"/>
                <a:gd name="T12" fmla="*/ 112 w 112"/>
                <a:gd name="T13" fmla="*/ 12 h 90"/>
              </a:gdLst>
              <a:ahLst/>
              <a:cxnLst>
                <a:cxn ang="0">
                  <a:pos x="T0" y="T1"/>
                </a:cxn>
                <a:cxn ang="0">
                  <a:pos x="T2" y="T3"/>
                </a:cxn>
                <a:cxn ang="0">
                  <a:pos x="T4" y="T5"/>
                </a:cxn>
                <a:cxn ang="0">
                  <a:pos x="T6" y="T7"/>
                </a:cxn>
                <a:cxn ang="0">
                  <a:pos x="T8" y="T9"/>
                </a:cxn>
                <a:cxn ang="0">
                  <a:pos x="T10" y="T11"/>
                </a:cxn>
                <a:cxn ang="0">
                  <a:pos x="T12" y="T13"/>
                </a:cxn>
              </a:cxnLst>
              <a:rect l="0" t="0" r="r" b="b"/>
              <a:pathLst>
                <a:path w="112" h="90">
                  <a:moveTo>
                    <a:pt x="112" y="12"/>
                  </a:moveTo>
                  <a:lnTo>
                    <a:pt x="99" y="0"/>
                  </a:lnTo>
                  <a:lnTo>
                    <a:pt x="44" y="66"/>
                  </a:lnTo>
                  <a:lnTo>
                    <a:pt x="10" y="38"/>
                  </a:lnTo>
                  <a:lnTo>
                    <a:pt x="0" y="53"/>
                  </a:lnTo>
                  <a:lnTo>
                    <a:pt x="47" y="90"/>
                  </a:lnTo>
                  <a:lnTo>
                    <a:pt x="11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grpSp>
      <p:grpSp>
        <p:nvGrpSpPr>
          <p:cNvPr id="4" name="Group 26"/>
          <p:cNvGrpSpPr>
            <a:grpSpLocks/>
          </p:cNvGrpSpPr>
          <p:nvPr/>
        </p:nvGrpSpPr>
        <p:grpSpPr bwMode="auto">
          <a:xfrm>
            <a:off x="5338007" y="3197611"/>
            <a:ext cx="219075" cy="222387"/>
            <a:chOff x="0" y="0"/>
            <a:chExt cx="205" cy="208"/>
          </a:xfrm>
          <a:solidFill>
            <a:schemeClr val="bg1"/>
          </a:solidFill>
        </p:grpSpPr>
        <p:sp>
          <p:nvSpPr>
            <p:cNvPr id="7195" name="Freeform 27"/>
            <p:cNvSpPr>
              <a:spLocks noEditPoints="1"/>
            </p:cNvSpPr>
            <p:nvPr/>
          </p:nvSpPr>
          <p:spPr bwMode="auto">
            <a:xfrm>
              <a:off x="0" y="0"/>
              <a:ext cx="205" cy="208"/>
            </a:xfrm>
            <a:custGeom>
              <a:avLst/>
              <a:gdLst>
                <a:gd name="T0" fmla="*/ 136 w 140"/>
                <a:gd name="T1" fmla="*/ 55 h 141"/>
                <a:gd name="T2" fmla="*/ 122 w 140"/>
                <a:gd name="T3" fmla="*/ 46 h 141"/>
                <a:gd name="T4" fmla="*/ 127 w 140"/>
                <a:gd name="T5" fmla="*/ 29 h 141"/>
                <a:gd name="T6" fmla="*/ 106 w 140"/>
                <a:gd name="T7" fmla="*/ 14 h 141"/>
                <a:gd name="T8" fmla="*/ 90 w 140"/>
                <a:gd name="T9" fmla="*/ 17 h 141"/>
                <a:gd name="T10" fmla="*/ 81 w 140"/>
                <a:gd name="T11" fmla="*/ 2 h 141"/>
                <a:gd name="T12" fmla="*/ 55 w 140"/>
                <a:gd name="T13" fmla="*/ 6 h 141"/>
                <a:gd name="T14" fmla="*/ 46 w 140"/>
                <a:gd name="T15" fmla="*/ 19 h 141"/>
                <a:gd name="T16" fmla="*/ 29 w 140"/>
                <a:gd name="T17" fmla="*/ 14 h 141"/>
                <a:gd name="T18" fmla="*/ 13 w 140"/>
                <a:gd name="T19" fmla="*/ 36 h 141"/>
                <a:gd name="T20" fmla="*/ 16 w 140"/>
                <a:gd name="T21" fmla="*/ 51 h 141"/>
                <a:gd name="T22" fmla="*/ 1 w 140"/>
                <a:gd name="T23" fmla="*/ 60 h 141"/>
                <a:gd name="T24" fmla="*/ 1 w 140"/>
                <a:gd name="T25" fmla="*/ 81 h 141"/>
                <a:gd name="T26" fmla="*/ 16 w 140"/>
                <a:gd name="T27" fmla="*/ 90 h 141"/>
                <a:gd name="T28" fmla="*/ 13 w 140"/>
                <a:gd name="T29" fmla="*/ 106 h 141"/>
                <a:gd name="T30" fmla="*/ 29 w 140"/>
                <a:gd name="T31" fmla="*/ 127 h 141"/>
                <a:gd name="T32" fmla="*/ 46 w 140"/>
                <a:gd name="T33" fmla="*/ 123 h 141"/>
                <a:gd name="T34" fmla="*/ 55 w 140"/>
                <a:gd name="T35" fmla="*/ 136 h 141"/>
                <a:gd name="T36" fmla="*/ 70 w 140"/>
                <a:gd name="T37" fmla="*/ 141 h 141"/>
                <a:gd name="T38" fmla="*/ 86 w 140"/>
                <a:gd name="T39" fmla="*/ 136 h 141"/>
                <a:gd name="T40" fmla="*/ 95 w 140"/>
                <a:gd name="T41" fmla="*/ 123 h 141"/>
                <a:gd name="T42" fmla="*/ 112 w 140"/>
                <a:gd name="T43" fmla="*/ 127 h 141"/>
                <a:gd name="T44" fmla="*/ 127 w 140"/>
                <a:gd name="T45" fmla="*/ 106 h 141"/>
                <a:gd name="T46" fmla="*/ 125 w 140"/>
                <a:gd name="T47" fmla="*/ 90 h 141"/>
                <a:gd name="T48" fmla="*/ 139 w 140"/>
                <a:gd name="T49" fmla="*/ 81 h 141"/>
                <a:gd name="T50" fmla="*/ 139 w 140"/>
                <a:gd name="T51" fmla="*/ 60 h 141"/>
                <a:gd name="T52" fmla="*/ 118 w 140"/>
                <a:gd name="T53" fmla="*/ 80 h 141"/>
                <a:gd name="T54" fmla="*/ 110 w 140"/>
                <a:gd name="T55" fmla="*/ 92 h 141"/>
                <a:gd name="T56" fmla="*/ 115 w 140"/>
                <a:gd name="T57" fmla="*/ 108 h 141"/>
                <a:gd name="T58" fmla="*/ 98 w 140"/>
                <a:gd name="T59" fmla="*/ 111 h 141"/>
                <a:gd name="T60" fmla="*/ 83 w 140"/>
                <a:gd name="T61" fmla="*/ 114 h 141"/>
                <a:gd name="T62" fmla="*/ 76 w 140"/>
                <a:gd name="T63" fmla="*/ 128 h 141"/>
                <a:gd name="T64" fmla="*/ 61 w 140"/>
                <a:gd name="T65" fmla="*/ 118 h 141"/>
                <a:gd name="T66" fmla="*/ 49 w 140"/>
                <a:gd name="T67" fmla="*/ 111 h 141"/>
                <a:gd name="T68" fmla="*/ 33 w 140"/>
                <a:gd name="T69" fmla="*/ 115 h 141"/>
                <a:gd name="T70" fmla="*/ 31 w 140"/>
                <a:gd name="T71" fmla="*/ 98 h 141"/>
                <a:gd name="T72" fmla="*/ 27 w 140"/>
                <a:gd name="T73" fmla="*/ 84 h 141"/>
                <a:gd name="T74" fmla="*/ 13 w 140"/>
                <a:gd name="T75" fmla="*/ 76 h 141"/>
                <a:gd name="T76" fmla="*/ 13 w 140"/>
                <a:gd name="T77" fmla="*/ 65 h 141"/>
                <a:gd name="T78" fmla="*/ 27 w 140"/>
                <a:gd name="T79" fmla="*/ 58 h 141"/>
                <a:gd name="T80" fmla="*/ 31 w 140"/>
                <a:gd name="T81" fmla="*/ 44 h 141"/>
                <a:gd name="T82" fmla="*/ 33 w 140"/>
                <a:gd name="T83" fmla="*/ 26 h 141"/>
                <a:gd name="T84" fmla="*/ 49 w 140"/>
                <a:gd name="T85" fmla="*/ 31 h 141"/>
                <a:gd name="T86" fmla="*/ 61 w 140"/>
                <a:gd name="T87" fmla="*/ 23 h 141"/>
                <a:gd name="T88" fmla="*/ 76 w 140"/>
                <a:gd name="T89" fmla="*/ 13 h 141"/>
                <a:gd name="T90" fmla="*/ 83 w 140"/>
                <a:gd name="T91" fmla="*/ 27 h 141"/>
                <a:gd name="T92" fmla="*/ 98 w 140"/>
                <a:gd name="T93" fmla="*/ 31 h 141"/>
                <a:gd name="T94" fmla="*/ 115 w 140"/>
                <a:gd name="T95" fmla="*/ 34 h 141"/>
                <a:gd name="T96" fmla="*/ 110 w 140"/>
                <a:gd name="T97" fmla="*/ 49 h 141"/>
                <a:gd name="T98" fmla="*/ 118 w 140"/>
                <a:gd name="T99" fmla="*/ 62 h 141"/>
                <a:gd name="T100" fmla="*/ 128 w 140"/>
                <a:gd name="T101" fmla="*/ 7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41">
                  <a:moveTo>
                    <a:pt x="139" y="60"/>
                  </a:moveTo>
                  <a:cubicBezTo>
                    <a:pt x="139" y="58"/>
                    <a:pt x="138" y="56"/>
                    <a:pt x="136" y="55"/>
                  </a:cubicBezTo>
                  <a:cubicBezTo>
                    <a:pt x="125" y="51"/>
                    <a:pt x="125" y="51"/>
                    <a:pt x="125" y="51"/>
                  </a:cubicBezTo>
                  <a:cubicBezTo>
                    <a:pt x="124" y="50"/>
                    <a:pt x="123" y="48"/>
                    <a:pt x="122" y="46"/>
                  </a:cubicBezTo>
                  <a:cubicBezTo>
                    <a:pt x="127" y="36"/>
                    <a:pt x="127" y="36"/>
                    <a:pt x="127" y="36"/>
                  </a:cubicBezTo>
                  <a:cubicBezTo>
                    <a:pt x="128" y="34"/>
                    <a:pt x="128" y="31"/>
                    <a:pt x="127" y="29"/>
                  </a:cubicBezTo>
                  <a:cubicBezTo>
                    <a:pt x="123" y="24"/>
                    <a:pt x="117" y="19"/>
                    <a:pt x="112" y="14"/>
                  </a:cubicBezTo>
                  <a:cubicBezTo>
                    <a:pt x="110" y="13"/>
                    <a:pt x="108" y="13"/>
                    <a:pt x="106" y="14"/>
                  </a:cubicBezTo>
                  <a:cubicBezTo>
                    <a:pt x="95" y="19"/>
                    <a:pt x="95" y="19"/>
                    <a:pt x="95" y="19"/>
                  </a:cubicBezTo>
                  <a:cubicBezTo>
                    <a:pt x="93" y="18"/>
                    <a:pt x="91" y="17"/>
                    <a:pt x="90" y="17"/>
                  </a:cubicBezTo>
                  <a:cubicBezTo>
                    <a:pt x="86" y="6"/>
                    <a:pt x="86" y="6"/>
                    <a:pt x="86" y="6"/>
                  </a:cubicBezTo>
                  <a:cubicBezTo>
                    <a:pt x="85" y="4"/>
                    <a:pt x="83" y="2"/>
                    <a:pt x="81" y="2"/>
                  </a:cubicBezTo>
                  <a:cubicBezTo>
                    <a:pt x="73" y="0"/>
                    <a:pt x="67" y="0"/>
                    <a:pt x="60" y="2"/>
                  </a:cubicBezTo>
                  <a:cubicBezTo>
                    <a:pt x="58" y="2"/>
                    <a:pt x="56" y="4"/>
                    <a:pt x="55" y="6"/>
                  </a:cubicBezTo>
                  <a:cubicBezTo>
                    <a:pt x="51" y="17"/>
                    <a:pt x="51" y="17"/>
                    <a:pt x="51" y="17"/>
                  </a:cubicBezTo>
                  <a:cubicBezTo>
                    <a:pt x="49" y="17"/>
                    <a:pt x="47" y="18"/>
                    <a:pt x="46" y="19"/>
                  </a:cubicBezTo>
                  <a:cubicBezTo>
                    <a:pt x="35" y="14"/>
                    <a:pt x="35" y="14"/>
                    <a:pt x="35" y="14"/>
                  </a:cubicBezTo>
                  <a:cubicBezTo>
                    <a:pt x="33" y="13"/>
                    <a:pt x="31" y="13"/>
                    <a:pt x="29" y="14"/>
                  </a:cubicBezTo>
                  <a:cubicBezTo>
                    <a:pt x="23" y="19"/>
                    <a:pt x="18" y="24"/>
                    <a:pt x="14" y="29"/>
                  </a:cubicBezTo>
                  <a:cubicBezTo>
                    <a:pt x="13" y="31"/>
                    <a:pt x="12" y="34"/>
                    <a:pt x="13" y="36"/>
                  </a:cubicBezTo>
                  <a:cubicBezTo>
                    <a:pt x="18" y="46"/>
                    <a:pt x="18" y="46"/>
                    <a:pt x="18" y="46"/>
                  </a:cubicBezTo>
                  <a:cubicBezTo>
                    <a:pt x="18" y="48"/>
                    <a:pt x="17" y="50"/>
                    <a:pt x="16" y="51"/>
                  </a:cubicBezTo>
                  <a:cubicBezTo>
                    <a:pt x="5" y="55"/>
                    <a:pt x="5" y="55"/>
                    <a:pt x="5" y="55"/>
                  </a:cubicBezTo>
                  <a:cubicBezTo>
                    <a:pt x="3" y="56"/>
                    <a:pt x="2" y="58"/>
                    <a:pt x="1" y="60"/>
                  </a:cubicBezTo>
                  <a:cubicBezTo>
                    <a:pt x="1" y="64"/>
                    <a:pt x="0" y="67"/>
                    <a:pt x="0" y="71"/>
                  </a:cubicBezTo>
                  <a:cubicBezTo>
                    <a:pt x="0" y="74"/>
                    <a:pt x="1" y="77"/>
                    <a:pt x="1" y="81"/>
                  </a:cubicBezTo>
                  <a:cubicBezTo>
                    <a:pt x="2" y="84"/>
                    <a:pt x="3" y="85"/>
                    <a:pt x="5" y="86"/>
                  </a:cubicBezTo>
                  <a:cubicBezTo>
                    <a:pt x="16" y="90"/>
                    <a:pt x="16" y="90"/>
                    <a:pt x="16" y="90"/>
                  </a:cubicBezTo>
                  <a:cubicBezTo>
                    <a:pt x="17" y="92"/>
                    <a:pt x="18" y="94"/>
                    <a:pt x="18" y="95"/>
                  </a:cubicBezTo>
                  <a:cubicBezTo>
                    <a:pt x="13" y="106"/>
                    <a:pt x="13" y="106"/>
                    <a:pt x="13" y="106"/>
                  </a:cubicBezTo>
                  <a:cubicBezTo>
                    <a:pt x="12" y="108"/>
                    <a:pt x="13" y="110"/>
                    <a:pt x="14" y="112"/>
                  </a:cubicBezTo>
                  <a:cubicBezTo>
                    <a:pt x="18" y="118"/>
                    <a:pt x="23" y="123"/>
                    <a:pt x="29" y="127"/>
                  </a:cubicBezTo>
                  <a:cubicBezTo>
                    <a:pt x="31" y="128"/>
                    <a:pt x="33" y="129"/>
                    <a:pt x="35" y="128"/>
                  </a:cubicBezTo>
                  <a:cubicBezTo>
                    <a:pt x="46" y="123"/>
                    <a:pt x="46" y="123"/>
                    <a:pt x="46" y="123"/>
                  </a:cubicBezTo>
                  <a:cubicBezTo>
                    <a:pt x="47" y="124"/>
                    <a:pt x="49" y="124"/>
                    <a:pt x="51" y="125"/>
                  </a:cubicBezTo>
                  <a:cubicBezTo>
                    <a:pt x="55" y="136"/>
                    <a:pt x="55" y="136"/>
                    <a:pt x="55" y="136"/>
                  </a:cubicBezTo>
                  <a:cubicBezTo>
                    <a:pt x="56" y="138"/>
                    <a:pt x="58" y="140"/>
                    <a:pt x="60" y="140"/>
                  </a:cubicBezTo>
                  <a:cubicBezTo>
                    <a:pt x="64" y="140"/>
                    <a:pt x="67" y="141"/>
                    <a:pt x="70" y="141"/>
                  </a:cubicBezTo>
                  <a:cubicBezTo>
                    <a:pt x="74" y="141"/>
                    <a:pt x="77" y="140"/>
                    <a:pt x="81" y="140"/>
                  </a:cubicBezTo>
                  <a:cubicBezTo>
                    <a:pt x="83" y="140"/>
                    <a:pt x="85" y="138"/>
                    <a:pt x="86" y="136"/>
                  </a:cubicBezTo>
                  <a:cubicBezTo>
                    <a:pt x="90" y="125"/>
                    <a:pt x="90" y="125"/>
                    <a:pt x="90" y="125"/>
                  </a:cubicBezTo>
                  <a:cubicBezTo>
                    <a:pt x="91" y="124"/>
                    <a:pt x="93" y="124"/>
                    <a:pt x="95" y="123"/>
                  </a:cubicBezTo>
                  <a:cubicBezTo>
                    <a:pt x="106" y="128"/>
                    <a:pt x="106" y="128"/>
                    <a:pt x="106" y="128"/>
                  </a:cubicBezTo>
                  <a:cubicBezTo>
                    <a:pt x="108" y="129"/>
                    <a:pt x="110" y="128"/>
                    <a:pt x="112" y="127"/>
                  </a:cubicBezTo>
                  <a:cubicBezTo>
                    <a:pt x="117" y="123"/>
                    <a:pt x="123" y="118"/>
                    <a:pt x="127" y="112"/>
                  </a:cubicBezTo>
                  <a:cubicBezTo>
                    <a:pt x="128" y="110"/>
                    <a:pt x="128" y="108"/>
                    <a:pt x="127" y="106"/>
                  </a:cubicBezTo>
                  <a:cubicBezTo>
                    <a:pt x="122" y="95"/>
                    <a:pt x="122" y="95"/>
                    <a:pt x="122" y="95"/>
                  </a:cubicBezTo>
                  <a:cubicBezTo>
                    <a:pt x="123" y="94"/>
                    <a:pt x="124" y="92"/>
                    <a:pt x="125" y="90"/>
                  </a:cubicBezTo>
                  <a:cubicBezTo>
                    <a:pt x="136" y="86"/>
                    <a:pt x="136" y="86"/>
                    <a:pt x="136" y="86"/>
                  </a:cubicBezTo>
                  <a:cubicBezTo>
                    <a:pt x="138" y="85"/>
                    <a:pt x="139" y="84"/>
                    <a:pt x="139" y="81"/>
                  </a:cubicBezTo>
                  <a:cubicBezTo>
                    <a:pt x="140" y="77"/>
                    <a:pt x="140" y="74"/>
                    <a:pt x="140" y="71"/>
                  </a:cubicBezTo>
                  <a:cubicBezTo>
                    <a:pt x="140" y="67"/>
                    <a:pt x="140" y="64"/>
                    <a:pt x="139" y="60"/>
                  </a:cubicBezTo>
                  <a:close/>
                  <a:moveTo>
                    <a:pt x="128" y="76"/>
                  </a:moveTo>
                  <a:cubicBezTo>
                    <a:pt x="118" y="80"/>
                    <a:pt x="118" y="80"/>
                    <a:pt x="118" y="80"/>
                  </a:cubicBezTo>
                  <a:cubicBezTo>
                    <a:pt x="116" y="80"/>
                    <a:pt x="115" y="82"/>
                    <a:pt x="114" y="84"/>
                  </a:cubicBezTo>
                  <a:cubicBezTo>
                    <a:pt x="113" y="87"/>
                    <a:pt x="112" y="90"/>
                    <a:pt x="110" y="92"/>
                  </a:cubicBezTo>
                  <a:cubicBezTo>
                    <a:pt x="109" y="94"/>
                    <a:pt x="109" y="96"/>
                    <a:pt x="110" y="98"/>
                  </a:cubicBezTo>
                  <a:cubicBezTo>
                    <a:pt x="115" y="108"/>
                    <a:pt x="115" y="108"/>
                    <a:pt x="115" y="108"/>
                  </a:cubicBezTo>
                  <a:cubicBezTo>
                    <a:pt x="113" y="111"/>
                    <a:pt x="110" y="113"/>
                    <a:pt x="107" y="115"/>
                  </a:cubicBezTo>
                  <a:cubicBezTo>
                    <a:pt x="98" y="111"/>
                    <a:pt x="98" y="111"/>
                    <a:pt x="98" y="111"/>
                  </a:cubicBezTo>
                  <a:cubicBezTo>
                    <a:pt x="96" y="110"/>
                    <a:pt x="94" y="110"/>
                    <a:pt x="92" y="111"/>
                  </a:cubicBezTo>
                  <a:cubicBezTo>
                    <a:pt x="89" y="112"/>
                    <a:pt x="86" y="113"/>
                    <a:pt x="83" y="114"/>
                  </a:cubicBezTo>
                  <a:cubicBezTo>
                    <a:pt x="81" y="115"/>
                    <a:pt x="80" y="116"/>
                    <a:pt x="79" y="118"/>
                  </a:cubicBezTo>
                  <a:cubicBezTo>
                    <a:pt x="76" y="128"/>
                    <a:pt x="76" y="128"/>
                    <a:pt x="76" y="128"/>
                  </a:cubicBezTo>
                  <a:cubicBezTo>
                    <a:pt x="72" y="129"/>
                    <a:pt x="69" y="129"/>
                    <a:pt x="65" y="128"/>
                  </a:cubicBezTo>
                  <a:cubicBezTo>
                    <a:pt x="61" y="118"/>
                    <a:pt x="61" y="118"/>
                    <a:pt x="61" y="118"/>
                  </a:cubicBezTo>
                  <a:cubicBezTo>
                    <a:pt x="61" y="116"/>
                    <a:pt x="59" y="115"/>
                    <a:pt x="57" y="114"/>
                  </a:cubicBezTo>
                  <a:cubicBezTo>
                    <a:pt x="54" y="113"/>
                    <a:pt x="51" y="112"/>
                    <a:pt x="49" y="111"/>
                  </a:cubicBezTo>
                  <a:cubicBezTo>
                    <a:pt x="47" y="110"/>
                    <a:pt x="45" y="110"/>
                    <a:pt x="43" y="111"/>
                  </a:cubicBezTo>
                  <a:cubicBezTo>
                    <a:pt x="33" y="115"/>
                    <a:pt x="33" y="115"/>
                    <a:pt x="33" y="115"/>
                  </a:cubicBezTo>
                  <a:cubicBezTo>
                    <a:pt x="31" y="113"/>
                    <a:pt x="28" y="111"/>
                    <a:pt x="26" y="108"/>
                  </a:cubicBezTo>
                  <a:cubicBezTo>
                    <a:pt x="31" y="98"/>
                    <a:pt x="31" y="98"/>
                    <a:pt x="31" y="98"/>
                  </a:cubicBezTo>
                  <a:cubicBezTo>
                    <a:pt x="31" y="96"/>
                    <a:pt x="31" y="94"/>
                    <a:pt x="30" y="92"/>
                  </a:cubicBezTo>
                  <a:cubicBezTo>
                    <a:pt x="29" y="90"/>
                    <a:pt x="28" y="87"/>
                    <a:pt x="27" y="84"/>
                  </a:cubicBezTo>
                  <a:cubicBezTo>
                    <a:pt x="26" y="82"/>
                    <a:pt x="25" y="80"/>
                    <a:pt x="23" y="80"/>
                  </a:cubicBezTo>
                  <a:cubicBezTo>
                    <a:pt x="13" y="76"/>
                    <a:pt x="13" y="76"/>
                    <a:pt x="13" y="76"/>
                  </a:cubicBezTo>
                  <a:cubicBezTo>
                    <a:pt x="12" y="74"/>
                    <a:pt x="12" y="72"/>
                    <a:pt x="12" y="71"/>
                  </a:cubicBezTo>
                  <a:cubicBezTo>
                    <a:pt x="12" y="69"/>
                    <a:pt x="12" y="67"/>
                    <a:pt x="13" y="65"/>
                  </a:cubicBezTo>
                  <a:cubicBezTo>
                    <a:pt x="23" y="62"/>
                    <a:pt x="23" y="62"/>
                    <a:pt x="23" y="62"/>
                  </a:cubicBezTo>
                  <a:cubicBezTo>
                    <a:pt x="25" y="61"/>
                    <a:pt x="26" y="60"/>
                    <a:pt x="27" y="58"/>
                  </a:cubicBezTo>
                  <a:cubicBezTo>
                    <a:pt x="28" y="55"/>
                    <a:pt x="29" y="52"/>
                    <a:pt x="30" y="49"/>
                  </a:cubicBezTo>
                  <a:cubicBezTo>
                    <a:pt x="31" y="47"/>
                    <a:pt x="31" y="45"/>
                    <a:pt x="31" y="44"/>
                  </a:cubicBezTo>
                  <a:cubicBezTo>
                    <a:pt x="26" y="34"/>
                    <a:pt x="26" y="34"/>
                    <a:pt x="26" y="34"/>
                  </a:cubicBezTo>
                  <a:cubicBezTo>
                    <a:pt x="28" y="31"/>
                    <a:pt x="31" y="28"/>
                    <a:pt x="33" y="26"/>
                  </a:cubicBezTo>
                  <a:cubicBezTo>
                    <a:pt x="43" y="31"/>
                    <a:pt x="43" y="31"/>
                    <a:pt x="43" y="31"/>
                  </a:cubicBezTo>
                  <a:cubicBezTo>
                    <a:pt x="45" y="32"/>
                    <a:pt x="47" y="32"/>
                    <a:pt x="49" y="31"/>
                  </a:cubicBezTo>
                  <a:cubicBezTo>
                    <a:pt x="51" y="29"/>
                    <a:pt x="54" y="28"/>
                    <a:pt x="57" y="27"/>
                  </a:cubicBezTo>
                  <a:cubicBezTo>
                    <a:pt x="59" y="27"/>
                    <a:pt x="61" y="25"/>
                    <a:pt x="61" y="23"/>
                  </a:cubicBezTo>
                  <a:cubicBezTo>
                    <a:pt x="65" y="13"/>
                    <a:pt x="65" y="13"/>
                    <a:pt x="65" y="13"/>
                  </a:cubicBezTo>
                  <a:cubicBezTo>
                    <a:pt x="69" y="13"/>
                    <a:pt x="72" y="13"/>
                    <a:pt x="76" y="13"/>
                  </a:cubicBezTo>
                  <a:cubicBezTo>
                    <a:pt x="79" y="23"/>
                    <a:pt x="79" y="23"/>
                    <a:pt x="79" y="23"/>
                  </a:cubicBezTo>
                  <a:cubicBezTo>
                    <a:pt x="80" y="25"/>
                    <a:pt x="81" y="27"/>
                    <a:pt x="83" y="27"/>
                  </a:cubicBezTo>
                  <a:cubicBezTo>
                    <a:pt x="86" y="28"/>
                    <a:pt x="89" y="29"/>
                    <a:pt x="92" y="31"/>
                  </a:cubicBezTo>
                  <a:cubicBezTo>
                    <a:pt x="94" y="32"/>
                    <a:pt x="96" y="32"/>
                    <a:pt x="98" y="31"/>
                  </a:cubicBezTo>
                  <a:cubicBezTo>
                    <a:pt x="107" y="26"/>
                    <a:pt x="107" y="26"/>
                    <a:pt x="107" y="26"/>
                  </a:cubicBezTo>
                  <a:cubicBezTo>
                    <a:pt x="110" y="28"/>
                    <a:pt x="113" y="31"/>
                    <a:pt x="115" y="34"/>
                  </a:cubicBezTo>
                  <a:cubicBezTo>
                    <a:pt x="110" y="44"/>
                    <a:pt x="110" y="44"/>
                    <a:pt x="110" y="44"/>
                  </a:cubicBezTo>
                  <a:cubicBezTo>
                    <a:pt x="109" y="45"/>
                    <a:pt x="109" y="47"/>
                    <a:pt x="110" y="49"/>
                  </a:cubicBezTo>
                  <a:cubicBezTo>
                    <a:pt x="112" y="52"/>
                    <a:pt x="113" y="55"/>
                    <a:pt x="114" y="58"/>
                  </a:cubicBezTo>
                  <a:cubicBezTo>
                    <a:pt x="115" y="60"/>
                    <a:pt x="116" y="61"/>
                    <a:pt x="118" y="62"/>
                  </a:cubicBezTo>
                  <a:cubicBezTo>
                    <a:pt x="128" y="65"/>
                    <a:pt x="128" y="65"/>
                    <a:pt x="128" y="65"/>
                  </a:cubicBezTo>
                  <a:cubicBezTo>
                    <a:pt x="128" y="67"/>
                    <a:pt x="128" y="69"/>
                    <a:pt x="128" y="71"/>
                  </a:cubicBezTo>
                  <a:cubicBezTo>
                    <a:pt x="128" y="72"/>
                    <a:pt x="128" y="74"/>
                    <a:pt x="128"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196" name="Freeform 28"/>
            <p:cNvSpPr>
              <a:spLocks noEditPoints="1"/>
            </p:cNvSpPr>
            <p:nvPr/>
          </p:nvSpPr>
          <p:spPr bwMode="auto">
            <a:xfrm>
              <a:off x="63" y="62"/>
              <a:ext cx="81" cy="81"/>
            </a:xfrm>
            <a:custGeom>
              <a:avLst/>
              <a:gdLst>
                <a:gd name="T0" fmla="*/ 27 w 55"/>
                <a:gd name="T1" fmla="*/ 0 h 55"/>
                <a:gd name="T2" fmla="*/ 0 w 55"/>
                <a:gd name="T3" fmla="*/ 27 h 55"/>
                <a:gd name="T4" fmla="*/ 27 w 55"/>
                <a:gd name="T5" fmla="*/ 55 h 55"/>
                <a:gd name="T6" fmla="*/ 55 w 55"/>
                <a:gd name="T7" fmla="*/ 27 h 55"/>
                <a:gd name="T8" fmla="*/ 27 w 55"/>
                <a:gd name="T9" fmla="*/ 0 h 55"/>
                <a:gd name="T10" fmla="*/ 27 w 55"/>
                <a:gd name="T11" fmla="*/ 43 h 55"/>
                <a:gd name="T12" fmla="*/ 12 w 55"/>
                <a:gd name="T13" fmla="*/ 27 h 55"/>
                <a:gd name="T14" fmla="*/ 27 w 55"/>
                <a:gd name="T15" fmla="*/ 12 h 55"/>
                <a:gd name="T16" fmla="*/ 43 w 55"/>
                <a:gd name="T17" fmla="*/ 27 h 55"/>
                <a:gd name="T18" fmla="*/ 27 w 55"/>
                <a:gd name="T19" fmla="*/ 4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5">
                  <a:moveTo>
                    <a:pt x="27" y="0"/>
                  </a:moveTo>
                  <a:cubicBezTo>
                    <a:pt x="12" y="0"/>
                    <a:pt x="0" y="12"/>
                    <a:pt x="0" y="27"/>
                  </a:cubicBezTo>
                  <a:cubicBezTo>
                    <a:pt x="0" y="43"/>
                    <a:pt x="12" y="55"/>
                    <a:pt x="27" y="55"/>
                  </a:cubicBezTo>
                  <a:cubicBezTo>
                    <a:pt x="43" y="55"/>
                    <a:pt x="55" y="43"/>
                    <a:pt x="55" y="27"/>
                  </a:cubicBezTo>
                  <a:cubicBezTo>
                    <a:pt x="55" y="12"/>
                    <a:pt x="43" y="0"/>
                    <a:pt x="27" y="0"/>
                  </a:cubicBezTo>
                  <a:close/>
                  <a:moveTo>
                    <a:pt x="27" y="43"/>
                  </a:moveTo>
                  <a:cubicBezTo>
                    <a:pt x="19" y="43"/>
                    <a:pt x="12" y="36"/>
                    <a:pt x="12" y="27"/>
                  </a:cubicBezTo>
                  <a:cubicBezTo>
                    <a:pt x="12" y="19"/>
                    <a:pt x="19" y="12"/>
                    <a:pt x="27" y="12"/>
                  </a:cubicBezTo>
                  <a:cubicBezTo>
                    <a:pt x="36" y="12"/>
                    <a:pt x="43" y="19"/>
                    <a:pt x="43" y="27"/>
                  </a:cubicBezTo>
                  <a:cubicBezTo>
                    <a:pt x="43" y="36"/>
                    <a:pt x="36" y="43"/>
                    <a:pt x="27"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grpSp>
      <p:grpSp>
        <p:nvGrpSpPr>
          <p:cNvPr id="5" name="Group 29"/>
          <p:cNvGrpSpPr>
            <a:grpSpLocks/>
          </p:cNvGrpSpPr>
          <p:nvPr/>
        </p:nvGrpSpPr>
        <p:grpSpPr bwMode="auto">
          <a:xfrm>
            <a:off x="5338007" y="2414491"/>
            <a:ext cx="219075" cy="219210"/>
            <a:chOff x="0" y="0"/>
            <a:chExt cx="205" cy="207"/>
          </a:xfrm>
          <a:solidFill>
            <a:schemeClr val="bg1"/>
          </a:solidFill>
        </p:grpSpPr>
        <p:sp>
          <p:nvSpPr>
            <p:cNvPr id="7198" name="Freeform 30"/>
            <p:cNvSpPr>
              <a:spLocks noEditPoints="1"/>
            </p:cNvSpPr>
            <p:nvPr/>
          </p:nvSpPr>
          <p:spPr bwMode="auto">
            <a:xfrm>
              <a:off x="0" y="0"/>
              <a:ext cx="205" cy="207"/>
            </a:xfrm>
            <a:custGeom>
              <a:avLst/>
              <a:gdLst>
                <a:gd name="T0" fmla="*/ 70 w 140"/>
                <a:gd name="T1" fmla="*/ 140 h 140"/>
                <a:gd name="T2" fmla="*/ 0 w 140"/>
                <a:gd name="T3" fmla="*/ 70 h 140"/>
                <a:gd name="T4" fmla="*/ 70 w 140"/>
                <a:gd name="T5" fmla="*/ 0 h 140"/>
                <a:gd name="T6" fmla="*/ 140 w 140"/>
                <a:gd name="T7" fmla="*/ 70 h 140"/>
                <a:gd name="T8" fmla="*/ 70 w 140"/>
                <a:gd name="T9" fmla="*/ 140 h 140"/>
                <a:gd name="T10" fmla="*/ 70 w 140"/>
                <a:gd name="T11" fmla="*/ 12 h 140"/>
                <a:gd name="T12" fmla="*/ 12 w 140"/>
                <a:gd name="T13" fmla="*/ 70 h 140"/>
                <a:gd name="T14" fmla="*/ 70 w 140"/>
                <a:gd name="T15" fmla="*/ 128 h 140"/>
                <a:gd name="T16" fmla="*/ 128 w 140"/>
                <a:gd name="T17" fmla="*/ 70 h 140"/>
                <a:gd name="T18" fmla="*/ 70 w 140"/>
                <a:gd name="T19" fmla="*/ 1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140">
                  <a:moveTo>
                    <a:pt x="70" y="140"/>
                  </a:moveTo>
                  <a:cubicBezTo>
                    <a:pt x="32" y="140"/>
                    <a:pt x="0" y="109"/>
                    <a:pt x="0" y="70"/>
                  </a:cubicBezTo>
                  <a:cubicBezTo>
                    <a:pt x="0" y="32"/>
                    <a:pt x="32" y="0"/>
                    <a:pt x="70" y="0"/>
                  </a:cubicBezTo>
                  <a:cubicBezTo>
                    <a:pt x="109" y="0"/>
                    <a:pt x="140" y="32"/>
                    <a:pt x="140" y="70"/>
                  </a:cubicBezTo>
                  <a:cubicBezTo>
                    <a:pt x="140" y="109"/>
                    <a:pt x="109" y="140"/>
                    <a:pt x="70" y="140"/>
                  </a:cubicBezTo>
                  <a:close/>
                  <a:moveTo>
                    <a:pt x="70" y="12"/>
                  </a:moveTo>
                  <a:cubicBezTo>
                    <a:pt x="38" y="12"/>
                    <a:pt x="12" y="38"/>
                    <a:pt x="12" y="70"/>
                  </a:cubicBezTo>
                  <a:cubicBezTo>
                    <a:pt x="12" y="102"/>
                    <a:pt x="38" y="128"/>
                    <a:pt x="70" y="128"/>
                  </a:cubicBezTo>
                  <a:cubicBezTo>
                    <a:pt x="102" y="128"/>
                    <a:pt x="128" y="102"/>
                    <a:pt x="128" y="70"/>
                  </a:cubicBezTo>
                  <a:cubicBezTo>
                    <a:pt x="128" y="38"/>
                    <a:pt x="102" y="12"/>
                    <a:pt x="7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
          <p:nvSpPr>
            <p:cNvPr id="7199" name="Freeform 31"/>
            <p:cNvSpPr>
              <a:spLocks/>
            </p:cNvSpPr>
            <p:nvPr/>
          </p:nvSpPr>
          <p:spPr bwMode="auto">
            <a:xfrm>
              <a:off x="94" y="40"/>
              <a:ext cx="63" cy="72"/>
            </a:xfrm>
            <a:custGeom>
              <a:avLst/>
              <a:gdLst>
                <a:gd name="T0" fmla="*/ 37 w 43"/>
                <a:gd name="T1" fmla="*/ 49 h 49"/>
                <a:gd name="T2" fmla="*/ 6 w 43"/>
                <a:gd name="T3" fmla="*/ 49 h 49"/>
                <a:gd name="T4" fmla="*/ 0 w 43"/>
                <a:gd name="T5" fmla="*/ 43 h 49"/>
                <a:gd name="T6" fmla="*/ 0 w 43"/>
                <a:gd name="T7" fmla="*/ 6 h 49"/>
                <a:gd name="T8" fmla="*/ 6 w 43"/>
                <a:gd name="T9" fmla="*/ 0 h 49"/>
                <a:gd name="T10" fmla="*/ 12 w 43"/>
                <a:gd name="T11" fmla="*/ 6 h 49"/>
                <a:gd name="T12" fmla="*/ 12 w 43"/>
                <a:gd name="T13" fmla="*/ 37 h 49"/>
                <a:gd name="T14" fmla="*/ 37 w 43"/>
                <a:gd name="T15" fmla="*/ 37 h 49"/>
                <a:gd name="T16" fmla="*/ 43 w 43"/>
                <a:gd name="T17" fmla="*/ 43 h 49"/>
                <a:gd name="T18" fmla="*/ 37 w 43"/>
                <a:gd name="T1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9">
                  <a:moveTo>
                    <a:pt x="37" y="49"/>
                  </a:moveTo>
                  <a:cubicBezTo>
                    <a:pt x="6" y="49"/>
                    <a:pt x="6" y="49"/>
                    <a:pt x="6" y="49"/>
                  </a:cubicBezTo>
                  <a:cubicBezTo>
                    <a:pt x="3" y="49"/>
                    <a:pt x="0" y="46"/>
                    <a:pt x="0" y="43"/>
                  </a:cubicBezTo>
                  <a:cubicBezTo>
                    <a:pt x="0" y="6"/>
                    <a:pt x="0" y="6"/>
                    <a:pt x="0" y="6"/>
                  </a:cubicBezTo>
                  <a:cubicBezTo>
                    <a:pt x="0" y="3"/>
                    <a:pt x="3" y="0"/>
                    <a:pt x="6" y="0"/>
                  </a:cubicBezTo>
                  <a:cubicBezTo>
                    <a:pt x="10" y="0"/>
                    <a:pt x="12" y="3"/>
                    <a:pt x="12" y="6"/>
                  </a:cubicBezTo>
                  <a:cubicBezTo>
                    <a:pt x="12" y="37"/>
                    <a:pt x="12" y="37"/>
                    <a:pt x="12" y="37"/>
                  </a:cubicBezTo>
                  <a:cubicBezTo>
                    <a:pt x="37" y="37"/>
                    <a:pt x="37" y="37"/>
                    <a:pt x="37" y="37"/>
                  </a:cubicBezTo>
                  <a:cubicBezTo>
                    <a:pt x="40" y="37"/>
                    <a:pt x="43" y="40"/>
                    <a:pt x="43" y="43"/>
                  </a:cubicBezTo>
                  <a:cubicBezTo>
                    <a:pt x="43" y="46"/>
                    <a:pt x="40" y="49"/>
                    <a:pt x="37"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grpSp>
      <p:sp>
        <p:nvSpPr>
          <p:cNvPr id="7200" name="Rectangle 32"/>
          <p:cNvSpPr>
            <a:spLocks noChangeArrowheads="1"/>
          </p:cNvSpPr>
          <p:nvPr/>
        </p:nvSpPr>
        <p:spPr bwMode="auto">
          <a:xfrm>
            <a:off x="4463814" y="1615485"/>
            <a:ext cx="338455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dirty="0">
                <a:solidFill>
                  <a:schemeClr val="tx1">
                    <a:lumMod val="75000"/>
                    <a:lumOff val="25000"/>
                  </a:schemeClr>
                </a:solidFill>
                <a:latin typeface="微软雅黑" pitchFamily="34" charset="-122"/>
                <a:ea typeface="微软雅黑" pitchFamily="34" charset="-122"/>
              </a:rPr>
              <a:t>标题文字</a:t>
            </a:r>
            <a:endParaRPr lang="en-US" altLang="zh-CN" sz="1200" dirty="0">
              <a:solidFill>
                <a:schemeClr val="tx1">
                  <a:lumMod val="75000"/>
                  <a:lumOff val="25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p:txBody>
      </p:sp>
      <p:sp>
        <p:nvSpPr>
          <p:cNvPr id="7201" name="Rectangle 33"/>
          <p:cNvSpPr>
            <a:spLocks noChangeArrowheads="1"/>
          </p:cNvSpPr>
          <p:nvPr/>
        </p:nvSpPr>
        <p:spPr bwMode="auto">
          <a:xfrm>
            <a:off x="4463814" y="2384310"/>
            <a:ext cx="338455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dirty="0">
                <a:solidFill>
                  <a:schemeClr val="tx1">
                    <a:lumMod val="75000"/>
                    <a:lumOff val="25000"/>
                  </a:schemeClr>
                </a:solidFill>
                <a:latin typeface="微软雅黑" pitchFamily="34" charset="-122"/>
                <a:ea typeface="微软雅黑" pitchFamily="34" charset="-122"/>
              </a:rPr>
              <a:t>标题文字</a:t>
            </a:r>
            <a:endParaRPr lang="en-US" altLang="zh-CN" sz="1200" dirty="0">
              <a:solidFill>
                <a:schemeClr val="tx1">
                  <a:lumMod val="75000"/>
                  <a:lumOff val="25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p:txBody>
      </p:sp>
      <p:sp>
        <p:nvSpPr>
          <p:cNvPr id="7202" name="Rectangle 34"/>
          <p:cNvSpPr>
            <a:spLocks noChangeArrowheads="1"/>
          </p:cNvSpPr>
          <p:nvPr/>
        </p:nvSpPr>
        <p:spPr bwMode="auto">
          <a:xfrm>
            <a:off x="4463814" y="3165842"/>
            <a:ext cx="338455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dirty="0">
                <a:solidFill>
                  <a:schemeClr val="tx1">
                    <a:lumMod val="75000"/>
                    <a:lumOff val="25000"/>
                  </a:schemeClr>
                </a:solidFill>
                <a:latin typeface="微软雅黑" pitchFamily="34" charset="-122"/>
                <a:ea typeface="微软雅黑" pitchFamily="34" charset="-122"/>
              </a:rPr>
              <a:t>标题文字</a:t>
            </a:r>
            <a:endParaRPr lang="en-US" altLang="zh-CN" sz="1200" dirty="0">
              <a:solidFill>
                <a:schemeClr val="tx1">
                  <a:lumMod val="75000"/>
                  <a:lumOff val="25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p:txBody>
      </p:sp>
      <p:sp>
        <p:nvSpPr>
          <p:cNvPr id="7203" name="Rectangle 35"/>
          <p:cNvSpPr>
            <a:spLocks noChangeArrowheads="1"/>
          </p:cNvSpPr>
          <p:nvPr/>
        </p:nvSpPr>
        <p:spPr bwMode="auto">
          <a:xfrm>
            <a:off x="4463814" y="3953728"/>
            <a:ext cx="338455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dirty="0">
                <a:solidFill>
                  <a:schemeClr val="tx1">
                    <a:lumMod val="75000"/>
                    <a:lumOff val="25000"/>
                  </a:schemeClr>
                </a:solidFill>
                <a:latin typeface="微软雅黑" pitchFamily="34" charset="-122"/>
                <a:ea typeface="微软雅黑" pitchFamily="34" charset="-122"/>
              </a:rPr>
              <a:t>标题文字</a:t>
            </a:r>
            <a:endParaRPr lang="en-US" altLang="zh-CN" sz="1200" dirty="0">
              <a:solidFill>
                <a:schemeClr val="tx1">
                  <a:lumMod val="75000"/>
                  <a:lumOff val="25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a:p>
            <a:pPr algn="ctr"/>
            <a:r>
              <a:rPr lang="zh-CN" altLang="en-US" sz="900" dirty="0">
                <a:solidFill>
                  <a:schemeClr val="tx1">
                    <a:lumMod val="50000"/>
                    <a:lumOff val="50000"/>
                  </a:schemeClr>
                </a:solidFill>
                <a:latin typeface="微软雅黑" pitchFamily="34" charset="-122"/>
                <a:ea typeface="微软雅黑" pitchFamily="34" charset="-122"/>
              </a:rPr>
              <a:t>单击此处添加文本单击此处添加文本</a:t>
            </a:r>
            <a:endParaRPr lang="en-US" altLang="zh-CN" sz="900" dirty="0">
              <a:solidFill>
                <a:schemeClr val="tx1">
                  <a:lumMod val="50000"/>
                  <a:lumOff val="50000"/>
                </a:schemeClr>
              </a:solidFill>
              <a:latin typeface="微软雅黑" pitchFamily="34" charset="-122"/>
              <a:ea typeface="微软雅黑" pitchFamily="34" charset="-122"/>
            </a:endParaRPr>
          </a:p>
        </p:txBody>
      </p:sp>
      <p:sp>
        <p:nvSpPr>
          <p:cNvPr id="7209" name="Line 41"/>
          <p:cNvSpPr>
            <a:spLocks noChangeShapeType="1"/>
          </p:cNvSpPr>
          <p:nvPr/>
        </p:nvSpPr>
        <p:spPr bwMode="auto">
          <a:xfrm>
            <a:off x="4847468" y="1544003"/>
            <a:ext cx="0" cy="2736952"/>
          </a:xfrm>
          <a:prstGeom prst="line">
            <a:avLst/>
          </a:prstGeom>
          <a:noFill/>
          <a:ln w="12700" cmpd="sng">
            <a:solidFill>
              <a:schemeClr val="accent1"/>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tx1">
                  <a:lumMod val="50000"/>
                  <a:lumOff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491589030"/>
      </p:ext>
    </p:extLst>
  </p:cSld>
  <p:clrMapOvr>
    <a:masterClrMapping/>
  </p:clrMapOvr>
  <mc:AlternateContent xmlns:mc="http://schemas.openxmlformats.org/markup-compatibility/2006">
    <mc:Choice xmlns:p14="http://schemas.microsoft.com/office/powerpoint/2010/main" Requires="p14">
      <p:transition spd="slow" p14:dur="1600" advClick="0" advTm="0">
        <p14:conveyor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174"/>
                                        </p:tgtEl>
                                        <p:attrNameLst>
                                          <p:attrName>style.visibility</p:attrName>
                                        </p:attrNameLst>
                                      </p:cBhvr>
                                      <p:to>
                                        <p:strVal val="visible"/>
                                      </p:to>
                                    </p:set>
                                    <p:anim calcmode="lin" valueType="num">
                                      <p:cBhvr>
                                        <p:cTn id="7" dur="300" fill="hold"/>
                                        <p:tgtEl>
                                          <p:spTgt spid="7174"/>
                                        </p:tgtEl>
                                        <p:attrNameLst>
                                          <p:attrName>ppt_w</p:attrName>
                                        </p:attrNameLst>
                                      </p:cBhvr>
                                      <p:tavLst>
                                        <p:tav tm="0">
                                          <p:val>
                                            <p:fltVal val="0"/>
                                          </p:val>
                                        </p:tav>
                                        <p:tav tm="100000">
                                          <p:val>
                                            <p:strVal val="#ppt_w"/>
                                          </p:val>
                                        </p:tav>
                                      </p:tavLst>
                                    </p:anim>
                                    <p:anim calcmode="lin" valueType="num">
                                      <p:cBhvr>
                                        <p:cTn id="8" dur="300" fill="hold"/>
                                        <p:tgtEl>
                                          <p:spTgt spid="7174"/>
                                        </p:tgtEl>
                                        <p:attrNameLst>
                                          <p:attrName>ppt_h</p:attrName>
                                        </p:attrNameLst>
                                      </p:cBhvr>
                                      <p:tavLst>
                                        <p:tav tm="0">
                                          <p:val>
                                            <p:fltVal val="0"/>
                                          </p:val>
                                        </p:tav>
                                        <p:tav tm="100000">
                                          <p:val>
                                            <p:strVal val="#ppt_h"/>
                                          </p:val>
                                        </p:tav>
                                      </p:tavLst>
                                    </p:anim>
                                    <p:animEffect transition="in" filter="fade">
                                      <p:cBhvr>
                                        <p:cTn id="9" dur="300"/>
                                        <p:tgtEl>
                                          <p:spTgt spid="7174"/>
                                        </p:tgtEl>
                                      </p:cBhvr>
                                    </p:animEffect>
                                  </p:childTnLst>
                                </p:cTn>
                              </p:par>
                              <p:par>
                                <p:cTn id="10" presetID="6" presetClass="emph" presetSubtype="0" autoRev="1" fill="hold" grpId="1" nodeType="withEffect">
                                  <p:stCondLst>
                                    <p:cond delay="300"/>
                                  </p:stCondLst>
                                  <p:childTnLst>
                                    <p:animScale>
                                      <p:cBhvr>
                                        <p:cTn id="11" dur="150" fill="hold"/>
                                        <p:tgtEl>
                                          <p:spTgt spid="7174"/>
                                        </p:tgtEl>
                                      </p:cBhvr>
                                      <p:by x="110000" y="110000"/>
                                    </p:animScale>
                                  </p:childTnLst>
                                </p:cTn>
                              </p:par>
                              <p:par>
                                <p:cTn id="12" presetID="53" presetClass="entr" presetSubtype="16" fill="hold" grpId="0" nodeType="withEffect">
                                  <p:stCondLst>
                                    <p:cond delay="100"/>
                                  </p:stCondLst>
                                  <p:childTnLst>
                                    <p:set>
                                      <p:cBhvr>
                                        <p:cTn id="13" dur="1" fill="hold">
                                          <p:stCondLst>
                                            <p:cond delay="0"/>
                                          </p:stCondLst>
                                        </p:cTn>
                                        <p:tgtEl>
                                          <p:spTgt spid="7178"/>
                                        </p:tgtEl>
                                        <p:attrNameLst>
                                          <p:attrName>style.visibility</p:attrName>
                                        </p:attrNameLst>
                                      </p:cBhvr>
                                      <p:to>
                                        <p:strVal val="visible"/>
                                      </p:to>
                                    </p:set>
                                    <p:anim calcmode="lin" valueType="num">
                                      <p:cBhvr>
                                        <p:cTn id="14" dur="300" fill="hold"/>
                                        <p:tgtEl>
                                          <p:spTgt spid="7178"/>
                                        </p:tgtEl>
                                        <p:attrNameLst>
                                          <p:attrName>ppt_w</p:attrName>
                                        </p:attrNameLst>
                                      </p:cBhvr>
                                      <p:tavLst>
                                        <p:tav tm="0">
                                          <p:val>
                                            <p:fltVal val="0"/>
                                          </p:val>
                                        </p:tav>
                                        <p:tav tm="100000">
                                          <p:val>
                                            <p:strVal val="#ppt_w"/>
                                          </p:val>
                                        </p:tav>
                                      </p:tavLst>
                                    </p:anim>
                                    <p:anim calcmode="lin" valueType="num">
                                      <p:cBhvr>
                                        <p:cTn id="15" dur="300" fill="hold"/>
                                        <p:tgtEl>
                                          <p:spTgt spid="7178"/>
                                        </p:tgtEl>
                                        <p:attrNameLst>
                                          <p:attrName>ppt_h</p:attrName>
                                        </p:attrNameLst>
                                      </p:cBhvr>
                                      <p:tavLst>
                                        <p:tav tm="0">
                                          <p:val>
                                            <p:fltVal val="0"/>
                                          </p:val>
                                        </p:tav>
                                        <p:tav tm="100000">
                                          <p:val>
                                            <p:strVal val="#ppt_h"/>
                                          </p:val>
                                        </p:tav>
                                      </p:tavLst>
                                    </p:anim>
                                    <p:animEffect transition="in" filter="fade">
                                      <p:cBhvr>
                                        <p:cTn id="16" dur="300"/>
                                        <p:tgtEl>
                                          <p:spTgt spid="7178"/>
                                        </p:tgtEl>
                                      </p:cBhvr>
                                    </p:animEffect>
                                  </p:childTnLst>
                                </p:cTn>
                              </p:par>
                              <p:par>
                                <p:cTn id="17" presetID="6" presetClass="emph" presetSubtype="0" autoRev="1" fill="hold" grpId="1" nodeType="withEffect">
                                  <p:stCondLst>
                                    <p:cond delay="400"/>
                                  </p:stCondLst>
                                  <p:childTnLst>
                                    <p:animScale>
                                      <p:cBhvr>
                                        <p:cTn id="18" dur="150" fill="hold"/>
                                        <p:tgtEl>
                                          <p:spTgt spid="7178"/>
                                        </p:tgtEl>
                                      </p:cBhvr>
                                      <p:by x="110000" y="110000"/>
                                    </p:animScale>
                                  </p:childTnLst>
                                </p:cTn>
                              </p:par>
                              <p:par>
                                <p:cTn id="19" presetID="53" presetClass="entr" presetSubtype="16" fill="hold" grpId="0" nodeType="withEffect">
                                  <p:stCondLst>
                                    <p:cond delay="400"/>
                                  </p:stCondLst>
                                  <p:childTnLst>
                                    <p:set>
                                      <p:cBhvr>
                                        <p:cTn id="20" dur="1" fill="hold">
                                          <p:stCondLst>
                                            <p:cond delay="0"/>
                                          </p:stCondLst>
                                        </p:cTn>
                                        <p:tgtEl>
                                          <p:spTgt spid="7170"/>
                                        </p:tgtEl>
                                        <p:attrNameLst>
                                          <p:attrName>style.visibility</p:attrName>
                                        </p:attrNameLst>
                                      </p:cBhvr>
                                      <p:to>
                                        <p:strVal val="visible"/>
                                      </p:to>
                                    </p:set>
                                    <p:anim calcmode="lin" valueType="num">
                                      <p:cBhvr>
                                        <p:cTn id="21" dur="300" fill="hold"/>
                                        <p:tgtEl>
                                          <p:spTgt spid="7170"/>
                                        </p:tgtEl>
                                        <p:attrNameLst>
                                          <p:attrName>ppt_w</p:attrName>
                                        </p:attrNameLst>
                                      </p:cBhvr>
                                      <p:tavLst>
                                        <p:tav tm="0">
                                          <p:val>
                                            <p:fltVal val="0"/>
                                          </p:val>
                                        </p:tav>
                                        <p:tav tm="100000">
                                          <p:val>
                                            <p:strVal val="#ppt_w"/>
                                          </p:val>
                                        </p:tav>
                                      </p:tavLst>
                                    </p:anim>
                                    <p:anim calcmode="lin" valueType="num">
                                      <p:cBhvr>
                                        <p:cTn id="22" dur="300" fill="hold"/>
                                        <p:tgtEl>
                                          <p:spTgt spid="7170"/>
                                        </p:tgtEl>
                                        <p:attrNameLst>
                                          <p:attrName>ppt_h</p:attrName>
                                        </p:attrNameLst>
                                      </p:cBhvr>
                                      <p:tavLst>
                                        <p:tav tm="0">
                                          <p:val>
                                            <p:fltVal val="0"/>
                                          </p:val>
                                        </p:tav>
                                        <p:tav tm="100000">
                                          <p:val>
                                            <p:strVal val="#ppt_h"/>
                                          </p:val>
                                        </p:tav>
                                      </p:tavLst>
                                    </p:anim>
                                    <p:animEffect transition="in" filter="fade">
                                      <p:cBhvr>
                                        <p:cTn id="23" dur="300"/>
                                        <p:tgtEl>
                                          <p:spTgt spid="7170"/>
                                        </p:tgtEl>
                                      </p:cBhvr>
                                    </p:animEffect>
                                  </p:childTnLst>
                                </p:cTn>
                              </p:par>
                              <p:par>
                                <p:cTn id="24" presetID="6" presetClass="emph" presetSubtype="0" autoRev="1" fill="hold" grpId="1" nodeType="withEffect">
                                  <p:stCondLst>
                                    <p:cond delay="700"/>
                                  </p:stCondLst>
                                  <p:childTnLst>
                                    <p:animScale>
                                      <p:cBhvr>
                                        <p:cTn id="25" dur="150" fill="hold"/>
                                        <p:tgtEl>
                                          <p:spTgt spid="7170"/>
                                        </p:tgtEl>
                                      </p:cBhvr>
                                      <p:by x="110000" y="110000"/>
                                    </p:animScale>
                                  </p:childTnLst>
                                </p:cTn>
                              </p:par>
                              <p:par>
                                <p:cTn id="26" presetID="53" presetClass="entr" presetSubtype="16" fill="hold" grpId="0" nodeType="withEffect">
                                  <p:stCondLst>
                                    <p:cond delay="500"/>
                                  </p:stCondLst>
                                  <p:childTnLst>
                                    <p:set>
                                      <p:cBhvr>
                                        <p:cTn id="27" dur="1" fill="hold">
                                          <p:stCondLst>
                                            <p:cond delay="0"/>
                                          </p:stCondLst>
                                        </p:cTn>
                                        <p:tgtEl>
                                          <p:spTgt spid="7182"/>
                                        </p:tgtEl>
                                        <p:attrNameLst>
                                          <p:attrName>style.visibility</p:attrName>
                                        </p:attrNameLst>
                                      </p:cBhvr>
                                      <p:to>
                                        <p:strVal val="visible"/>
                                      </p:to>
                                    </p:set>
                                    <p:anim calcmode="lin" valueType="num">
                                      <p:cBhvr>
                                        <p:cTn id="28" dur="300" fill="hold"/>
                                        <p:tgtEl>
                                          <p:spTgt spid="7182"/>
                                        </p:tgtEl>
                                        <p:attrNameLst>
                                          <p:attrName>ppt_w</p:attrName>
                                        </p:attrNameLst>
                                      </p:cBhvr>
                                      <p:tavLst>
                                        <p:tav tm="0">
                                          <p:val>
                                            <p:fltVal val="0"/>
                                          </p:val>
                                        </p:tav>
                                        <p:tav tm="100000">
                                          <p:val>
                                            <p:strVal val="#ppt_w"/>
                                          </p:val>
                                        </p:tav>
                                      </p:tavLst>
                                    </p:anim>
                                    <p:anim calcmode="lin" valueType="num">
                                      <p:cBhvr>
                                        <p:cTn id="29" dur="300" fill="hold"/>
                                        <p:tgtEl>
                                          <p:spTgt spid="7182"/>
                                        </p:tgtEl>
                                        <p:attrNameLst>
                                          <p:attrName>ppt_h</p:attrName>
                                        </p:attrNameLst>
                                      </p:cBhvr>
                                      <p:tavLst>
                                        <p:tav tm="0">
                                          <p:val>
                                            <p:fltVal val="0"/>
                                          </p:val>
                                        </p:tav>
                                        <p:tav tm="100000">
                                          <p:val>
                                            <p:strVal val="#ppt_h"/>
                                          </p:val>
                                        </p:tav>
                                      </p:tavLst>
                                    </p:anim>
                                    <p:animEffect transition="in" filter="fade">
                                      <p:cBhvr>
                                        <p:cTn id="30" dur="300"/>
                                        <p:tgtEl>
                                          <p:spTgt spid="7182"/>
                                        </p:tgtEl>
                                      </p:cBhvr>
                                    </p:animEffect>
                                  </p:childTnLst>
                                </p:cTn>
                              </p:par>
                              <p:par>
                                <p:cTn id="31" presetID="6" presetClass="emph" presetSubtype="0" autoRev="1" fill="hold" grpId="1" nodeType="withEffect">
                                  <p:stCondLst>
                                    <p:cond delay="800"/>
                                  </p:stCondLst>
                                  <p:childTnLst>
                                    <p:animScale>
                                      <p:cBhvr>
                                        <p:cTn id="32" dur="150" fill="hold"/>
                                        <p:tgtEl>
                                          <p:spTgt spid="7182"/>
                                        </p:tgtEl>
                                      </p:cBhvr>
                                      <p:by x="110000" y="110000"/>
                                    </p:animScale>
                                  </p:childTnLst>
                                </p:cTn>
                              </p:par>
                              <p:par>
                                <p:cTn id="33" presetID="53" presetClass="entr" presetSubtype="16" fill="hold" grpId="0" nodeType="withEffect">
                                  <p:stCondLst>
                                    <p:cond delay="200"/>
                                  </p:stCondLst>
                                  <p:childTnLst>
                                    <p:set>
                                      <p:cBhvr>
                                        <p:cTn id="34" dur="1" fill="hold">
                                          <p:stCondLst>
                                            <p:cond delay="0"/>
                                          </p:stCondLst>
                                        </p:cTn>
                                        <p:tgtEl>
                                          <p:spTgt spid="7175"/>
                                        </p:tgtEl>
                                        <p:attrNameLst>
                                          <p:attrName>style.visibility</p:attrName>
                                        </p:attrNameLst>
                                      </p:cBhvr>
                                      <p:to>
                                        <p:strVal val="visible"/>
                                      </p:to>
                                    </p:set>
                                    <p:anim calcmode="lin" valueType="num">
                                      <p:cBhvr>
                                        <p:cTn id="35" dur="300" fill="hold"/>
                                        <p:tgtEl>
                                          <p:spTgt spid="7175"/>
                                        </p:tgtEl>
                                        <p:attrNameLst>
                                          <p:attrName>ppt_w</p:attrName>
                                        </p:attrNameLst>
                                      </p:cBhvr>
                                      <p:tavLst>
                                        <p:tav tm="0">
                                          <p:val>
                                            <p:fltVal val="0"/>
                                          </p:val>
                                        </p:tav>
                                        <p:tav tm="100000">
                                          <p:val>
                                            <p:strVal val="#ppt_w"/>
                                          </p:val>
                                        </p:tav>
                                      </p:tavLst>
                                    </p:anim>
                                    <p:anim calcmode="lin" valueType="num">
                                      <p:cBhvr>
                                        <p:cTn id="36" dur="300" fill="hold"/>
                                        <p:tgtEl>
                                          <p:spTgt spid="7175"/>
                                        </p:tgtEl>
                                        <p:attrNameLst>
                                          <p:attrName>ppt_h</p:attrName>
                                        </p:attrNameLst>
                                      </p:cBhvr>
                                      <p:tavLst>
                                        <p:tav tm="0">
                                          <p:val>
                                            <p:fltVal val="0"/>
                                          </p:val>
                                        </p:tav>
                                        <p:tav tm="100000">
                                          <p:val>
                                            <p:strVal val="#ppt_h"/>
                                          </p:val>
                                        </p:tav>
                                      </p:tavLst>
                                    </p:anim>
                                    <p:animEffect transition="in" filter="fade">
                                      <p:cBhvr>
                                        <p:cTn id="37" dur="300"/>
                                        <p:tgtEl>
                                          <p:spTgt spid="7175"/>
                                        </p:tgtEl>
                                      </p:cBhvr>
                                    </p:animEffect>
                                  </p:childTnLst>
                                </p:cTn>
                              </p:par>
                              <p:par>
                                <p:cTn id="38" presetID="6" presetClass="emph" presetSubtype="0" autoRev="1" fill="hold" grpId="1" nodeType="withEffect">
                                  <p:stCondLst>
                                    <p:cond delay="500"/>
                                  </p:stCondLst>
                                  <p:childTnLst>
                                    <p:animScale>
                                      <p:cBhvr>
                                        <p:cTn id="39" dur="150" fill="hold"/>
                                        <p:tgtEl>
                                          <p:spTgt spid="7175"/>
                                        </p:tgtEl>
                                      </p:cBhvr>
                                      <p:by x="110000" y="110000"/>
                                    </p:animScale>
                                  </p:childTnLst>
                                </p:cTn>
                              </p:par>
                              <p:par>
                                <p:cTn id="40" presetID="53" presetClass="entr" presetSubtype="16" fill="hold" grpId="0" nodeType="withEffect">
                                  <p:stCondLst>
                                    <p:cond delay="300"/>
                                  </p:stCondLst>
                                  <p:childTnLst>
                                    <p:set>
                                      <p:cBhvr>
                                        <p:cTn id="41" dur="1" fill="hold">
                                          <p:stCondLst>
                                            <p:cond delay="0"/>
                                          </p:stCondLst>
                                        </p:cTn>
                                        <p:tgtEl>
                                          <p:spTgt spid="7179"/>
                                        </p:tgtEl>
                                        <p:attrNameLst>
                                          <p:attrName>style.visibility</p:attrName>
                                        </p:attrNameLst>
                                      </p:cBhvr>
                                      <p:to>
                                        <p:strVal val="visible"/>
                                      </p:to>
                                    </p:set>
                                    <p:anim calcmode="lin" valueType="num">
                                      <p:cBhvr>
                                        <p:cTn id="42" dur="300" fill="hold"/>
                                        <p:tgtEl>
                                          <p:spTgt spid="7179"/>
                                        </p:tgtEl>
                                        <p:attrNameLst>
                                          <p:attrName>ppt_w</p:attrName>
                                        </p:attrNameLst>
                                      </p:cBhvr>
                                      <p:tavLst>
                                        <p:tav tm="0">
                                          <p:val>
                                            <p:fltVal val="0"/>
                                          </p:val>
                                        </p:tav>
                                        <p:tav tm="100000">
                                          <p:val>
                                            <p:strVal val="#ppt_w"/>
                                          </p:val>
                                        </p:tav>
                                      </p:tavLst>
                                    </p:anim>
                                    <p:anim calcmode="lin" valueType="num">
                                      <p:cBhvr>
                                        <p:cTn id="43" dur="300" fill="hold"/>
                                        <p:tgtEl>
                                          <p:spTgt spid="7179"/>
                                        </p:tgtEl>
                                        <p:attrNameLst>
                                          <p:attrName>ppt_h</p:attrName>
                                        </p:attrNameLst>
                                      </p:cBhvr>
                                      <p:tavLst>
                                        <p:tav tm="0">
                                          <p:val>
                                            <p:fltVal val="0"/>
                                          </p:val>
                                        </p:tav>
                                        <p:tav tm="100000">
                                          <p:val>
                                            <p:strVal val="#ppt_h"/>
                                          </p:val>
                                        </p:tav>
                                      </p:tavLst>
                                    </p:anim>
                                    <p:animEffect transition="in" filter="fade">
                                      <p:cBhvr>
                                        <p:cTn id="44" dur="300"/>
                                        <p:tgtEl>
                                          <p:spTgt spid="7179"/>
                                        </p:tgtEl>
                                      </p:cBhvr>
                                    </p:animEffect>
                                  </p:childTnLst>
                                </p:cTn>
                              </p:par>
                              <p:par>
                                <p:cTn id="45" presetID="6" presetClass="emph" presetSubtype="0" autoRev="1" fill="hold" grpId="1" nodeType="withEffect">
                                  <p:stCondLst>
                                    <p:cond delay="600"/>
                                  </p:stCondLst>
                                  <p:childTnLst>
                                    <p:animScale>
                                      <p:cBhvr>
                                        <p:cTn id="46" dur="150" fill="hold"/>
                                        <p:tgtEl>
                                          <p:spTgt spid="7179"/>
                                        </p:tgtEl>
                                      </p:cBhvr>
                                      <p:by x="110000" y="110000"/>
                                    </p:animScale>
                                  </p:childTnLst>
                                </p:cTn>
                              </p:par>
                              <p:par>
                                <p:cTn id="47" presetID="53" presetClass="entr" presetSubtype="16" fill="hold" grpId="0" nodeType="withEffect">
                                  <p:stCondLst>
                                    <p:cond delay="600"/>
                                  </p:stCondLst>
                                  <p:childTnLst>
                                    <p:set>
                                      <p:cBhvr>
                                        <p:cTn id="48" dur="1" fill="hold">
                                          <p:stCondLst>
                                            <p:cond delay="0"/>
                                          </p:stCondLst>
                                        </p:cTn>
                                        <p:tgtEl>
                                          <p:spTgt spid="7171"/>
                                        </p:tgtEl>
                                        <p:attrNameLst>
                                          <p:attrName>style.visibility</p:attrName>
                                        </p:attrNameLst>
                                      </p:cBhvr>
                                      <p:to>
                                        <p:strVal val="visible"/>
                                      </p:to>
                                    </p:set>
                                    <p:anim calcmode="lin" valueType="num">
                                      <p:cBhvr>
                                        <p:cTn id="49" dur="300" fill="hold"/>
                                        <p:tgtEl>
                                          <p:spTgt spid="7171"/>
                                        </p:tgtEl>
                                        <p:attrNameLst>
                                          <p:attrName>ppt_w</p:attrName>
                                        </p:attrNameLst>
                                      </p:cBhvr>
                                      <p:tavLst>
                                        <p:tav tm="0">
                                          <p:val>
                                            <p:fltVal val="0"/>
                                          </p:val>
                                        </p:tav>
                                        <p:tav tm="100000">
                                          <p:val>
                                            <p:strVal val="#ppt_w"/>
                                          </p:val>
                                        </p:tav>
                                      </p:tavLst>
                                    </p:anim>
                                    <p:anim calcmode="lin" valueType="num">
                                      <p:cBhvr>
                                        <p:cTn id="50" dur="300" fill="hold"/>
                                        <p:tgtEl>
                                          <p:spTgt spid="7171"/>
                                        </p:tgtEl>
                                        <p:attrNameLst>
                                          <p:attrName>ppt_h</p:attrName>
                                        </p:attrNameLst>
                                      </p:cBhvr>
                                      <p:tavLst>
                                        <p:tav tm="0">
                                          <p:val>
                                            <p:fltVal val="0"/>
                                          </p:val>
                                        </p:tav>
                                        <p:tav tm="100000">
                                          <p:val>
                                            <p:strVal val="#ppt_h"/>
                                          </p:val>
                                        </p:tav>
                                      </p:tavLst>
                                    </p:anim>
                                    <p:animEffect transition="in" filter="fade">
                                      <p:cBhvr>
                                        <p:cTn id="51" dur="300"/>
                                        <p:tgtEl>
                                          <p:spTgt spid="7171"/>
                                        </p:tgtEl>
                                      </p:cBhvr>
                                    </p:animEffect>
                                  </p:childTnLst>
                                </p:cTn>
                              </p:par>
                              <p:par>
                                <p:cTn id="52" presetID="6" presetClass="emph" presetSubtype="0" autoRev="1" fill="hold" grpId="1" nodeType="withEffect">
                                  <p:stCondLst>
                                    <p:cond delay="900"/>
                                  </p:stCondLst>
                                  <p:childTnLst>
                                    <p:animScale>
                                      <p:cBhvr>
                                        <p:cTn id="53" dur="150" fill="hold"/>
                                        <p:tgtEl>
                                          <p:spTgt spid="7171"/>
                                        </p:tgtEl>
                                      </p:cBhvr>
                                      <p:by x="110000" y="110000"/>
                                    </p:animScale>
                                  </p:childTnLst>
                                </p:cTn>
                              </p:par>
                              <p:par>
                                <p:cTn id="54" presetID="53" presetClass="entr" presetSubtype="16" fill="hold" grpId="0" nodeType="withEffect">
                                  <p:stCondLst>
                                    <p:cond delay="700"/>
                                  </p:stCondLst>
                                  <p:childTnLst>
                                    <p:set>
                                      <p:cBhvr>
                                        <p:cTn id="55" dur="1" fill="hold">
                                          <p:stCondLst>
                                            <p:cond delay="0"/>
                                          </p:stCondLst>
                                        </p:cTn>
                                        <p:tgtEl>
                                          <p:spTgt spid="7183"/>
                                        </p:tgtEl>
                                        <p:attrNameLst>
                                          <p:attrName>style.visibility</p:attrName>
                                        </p:attrNameLst>
                                      </p:cBhvr>
                                      <p:to>
                                        <p:strVal val="visible"/>
                                      </p:to>
                                    </p:set>
                                    <p:anim calcmode="lin" valueType="num">
                                      <p:cBhvr>
                                        <p:cTn id="56" dur="300" fill="hold"/>
                                        <p:tgtEl>
                                          <p:spTgt spid="7183"/>
                                        </p:tgtEl>
                                        <p:attrNameLst>
                                          <p:attrName>ppt_w</p:attrName>
                                        </p:attrNameLst>
                                      </p:cBhvr>
                                      <p:tavLst>
                                        <p:tav tm="0">
                                          <p:val>
                                            <p:fltVal val="0"/>
                                          </p:val>
                                        </p:tav>
                                        <p:tav tm="100000">
                                          <p:val>
                                            <p:strVal val="#ppt_w"/>
                                          </p:val>
                                        </p:tav>
                                      </p:tavLst>
                                    </p:anim>
                                    <p:anim calcmode="lin" valueType="num">
                                      <p:cBhvr>
                                        <p:cTn id="57" dur="300" fill="hold"/>
                                        <p:tgtEl>
                                          <p:spTgt spid="7183"/>
                                        </p:tgtEl>
                                        <p:attrNameLst>
                                          <p:attrName>ppt_h</p:attrName>
                                        </p:attrNameLst>
                                      </p:cBhvr>
                                      <p:tavLst>
                                        <p:tav tm="0">
                                          <p:val>
                                            <p:fltVal val="0"/>
                                          </p:val>
                                        </p:tav>
                                        <p:tav tm="100000">
                                          <p:val>
                                            <p:strVal val="#ppt_h"/>
                                          </p:val>
                                        </p:tav>
                                      </p:tavLst>
                                    </p:anim>
                                    <p:animEffect transition="in" filter="fade">
                                      <p:cBhvr>
                                        <p:cTn id="58" dur="300"/>
                                        <p:tgtEl>
                                          <p:spTgt spid="7183"/>
                                        </p:tgtEl>
                                      </p:cBhvr>
                                    </p:animEffect>
                                  </p:childTnLst>
                                </p:cTn>
                              </p:par>
                              <p:par>
                                <p:cTn id="59" presetID="6" presetClass="emph" presetSubtype="0" autoRev="1" fill="hold" grpId="1" nodeType="withEffect">
                                  <p:stCondLst>
                                    <p:cond delay="1000"/>
                                  </p:stCondLst>
                                  <p:childTnLst>
                                    <p:animScale>
                                      <p:cBhvr>
                                        <p:cTn id="60" dur="150" fill="hold"/>
                                        <p:tgtEl>
                                          <p:spTgt spid="7183"/>
                                        </p:tgtEl>
                                      </p:cBhvr>
                                      <p:by x="110000" y="110000"/>
                                    </p:animScale>
                                  </p:childTnLst>
                                </p:cTn>
                              </p:par>
                              <p:par>
                                <p:cTn id="61" presetID="53" presetClass="entr" presetSubtype="16" fill="hold" grpId="0" nodeType="withEffect">
                                  <p:stCondLst>
                                    <p:cond delay="400"/>
                                  </p:stCondLst>
                                  <p:childTnLst>
                                    <p:set>
                                      <p:cBhvr>
                                        <p:cTn id="62" dur="1" fill="hold">
                                          <p:stCondLst>
                                            <p:cond delay="0"/>
                                          </p:stCondLst>
                                        </p:cTn>
                                        <p:tgtEl>
                                          <p:spTgt spid="7176"/>
                                        </p:tgtEl>
                                        <p:attrNameLst>
                                          <p:attrName>style.visibility</p:attrName>
                                        </p:attrNameLst>
                                      </p:cBhvr>
                                      <p:to>
                                        <p:strVal val="visible"/>
                                      </p:to>
                                    </p:set>
                                    <p:anim calcmode="lin" valueType="num">
                                      <p:cBhvr>
                                        <p:cTn id="63" dur="300" fill="hold"/>
                                        <p:tgtEl>
                                          <p:spTgt spid="7176"/>
                                        </p:tgtEl>
                                        <p:attrNameLst>
                                          <p:attrName>ppt_w</p:attrName>
                                        </p:attrNameLst>
                                      </p:cBhvr>
                                      <p:tavLst>
                                        <p:tav tm="0">
                                          <p:val>
                                            <p:fltVal val="0"/>
                                          </p:val>
                                        </p:tav>
                                        <p:tav tm="100000">
                                          <p:val>
                                            <p:strVal val="#ppt_w"/>
                                          </p:val>
                                        </p:tav>
                                      </p:tavLst>
                                    </p:anim>
                                    <p:anim calcmode="lin" valueType="num">
                                      <p:cBhvr>
                                        <p:cTn id="64" dur="300" fill="hold"/>
                                        <p:tgtEl>
                                          <p:spTgt spid="7176"/>
                                        </p:tgtEl>
                                        <p:attrNameLst>
                                          <p:attrName>ppt_h</p:attrName>
                                        </p:attrNameLst>
                                      </p:cBhvr>
                                      <p:tavLst>
                                        <p:tav tm="0">
                                          <p:val>
                                            <p:fltVal val="0"/>
                                          </p:val>
                                        </p:tav>
                                        <p:tav tm="100000">
                                          <p:val>
                                            <p:strVal val="#ppt_h"/>
                                          </p:val>
                                        </p:tav>
                                      </p:tavLst>
                                    </p:anim>
                                    <p:animEffect transition="in" filter="fade">
                                      <p:cBhvr>
                                        <p:cTn id="65" dur="300"/>
                                        <p:tgtEl>
                                          <p:spTgt spid="7176"/>
                                        </p:tgtEl>
                                      </p:cBhvr>
                                    </p:animEffect>
                                  </p:childTnLst>
                                </p:cTn>
                              </p:par>
                              <p:par>
                                <p:cTn id="66" presetID="6" presetClass="emph" presetSubtype="0" autoRev="1" fill="hold" grpId="1" nodeType="withEffect">
                                  <p:stCondLst>
                                    <p:cond delay="700"/>
                                  </p:stCondLst>
                                  <p:childTnLst>
                                    <p:animScale>
                                      <p:cBhvr>
                                        <p:cTn id="67" dur="150" fill="hold"/>
                                        <p:tgtEl>
                                          <p:spTgt spid="7176"/>
                                        </p:tgtEl>
                                      </p:cBhvr>
                                      <p:by x="110000" y="110000"/>
                                    </p:animScale>
                                  </p:childTnLst>
                                </p:cTn>
                              </p:par>
                              <p:par>
                                <p:cTn id="68" presetID="53" presetClass="entr" presetSubtype="16" fill="hold" grpId="0" nodeType="withEffect">
                                  <p:stCondLst>
                                    <p:cond delay="500"/>
                                  </p:stCondLst>
                                  <p:childTnLst>
                                    <p:set>
                                      <p:cBhvr>
                                        <p:cTn id="69" dur="1" fill="hold">
                                          <p:stCondLst>
                                            <p:cond delay="0"/>
                                          </p:stCondLst>
                                        </p:cTn>
                                        <p:tgtEl>
                                          <p:spTgt spid="7180"/>
                                        </p:tgtEl>
                                        <p:attrNameLst>
                                          <p:attrName>style.visibility</p:attrName>
                                        </p:attrNameLst>
                                      </p:cBhvr>
                                      <p:to>
                                        <p:strVal val="visible"/>
                                      </p:to>
                                    </p:set>
                                    <p:anim calcmode="lin" valueType="num">
                                      <p:cBhvr>
                                        <p:cTn id="70" dur="300" fill="hold"/>
                                        <p:tgtEl>
                                          <p:spTgt spid="7180"/>
                                        </p:tgtEl>
                                        <p:attrNameLst>
                                          <p:attrName>ppt_w</p:attrName>
                                        </p:attrNameLst>
                                      </p:cBhvr>
                                      <p:tavLst>
                                        <p:tav tm="0">
                                          <p:val>
                                            <p:fltVal val="0"/>
                                          </p:val>
                                        </p:tav>
                                        <p:tav tm="100000">
                                          <p:val>
                                            <p:strVal val="#ppt_w"/>
                                          </p:val>
                                        </p:tav>
                                      </p:tavLst>
                                    </p:anim>
                                    <p:anim calcmode="lin" valueType="num">
                                      <p:cBhvr>
                                        <p:cTn id="71" dur="300" fill="hold"/>
                                        <p:tgtEl>
                                          <p:spTgt spid="7180"/>
                                        </p:tgtEl>
                                        <p:attrNameLst>
                                          <p:attrName>ppt_h</p:attrName>
                                        </p:attrNameLst>
                                      </p:cBhvr>
                                      <p:tavLst>
                                        <p:tav tm="0">
                                          <p:val>
                                            <p:fltVal val="0"/>
                                          </p:val>
                                        </p:tav>
                                        <p:tav tm="100000">
                                          <p:val>
                                            <p:strVal val="#ppt_h"/>
                                          </p:val>
                                        </p:tav>
                                      </p:tavLst>
                                    </p:anim>
                                    <p:animEffect transition="in" filter="fade">
                                      <p:cBhvr>
                                        <p:cTn id="72" dur="300"/>
                                        <p:tgtEl>
                                          <p:spTgt spid="7180"/>
                                        </p:tgtEl>
                                      </p:cBhvr>
                                    </p:animEffect>
                                  </p:childTnLst>
                                </p:cTn>
                              </p:par>
                              <p:par>
                                <p:cTn id="73" presetID="6" presetClass="emph" presetSubtype="0" autoRev="1" fill="hold" grpId="1" nodeType="withEffect">
                                  <p:stCondLst>
                                    <p:cond delay="800"/>
                                  </p:stCondLst>
                                  <p:childTnLst>
                                    <p:animScale>
                                      <p:cBhvr>
                                        <p:cTn id="74" dur="150" fill="hold"/>
                                        <p:tgtEl>
                                          <p:spTgt spid="7180"/>
                                        </p:tgtEl>
                                      </p:cBhvr>
                                      <p:by x="110000" y="110000"/>
                                    </p:animScale>
                                  </p:childTnLst>
                                </p:cTn>
                              </p:par>
                              <p:par>
                                <p:cTn id="75" presetID="53" presetClass="entr" presetSubtype="16" fill="hold" grpId="0" nodeType="withEffect">
                                  <p:stCondLst>
                                    <p:cond delay="800"/>
                                  </p:stCondLst>
                                  <p:childTnLst>
                                    <p:set>
                                      <p:cBhvr>
                                        <p:cTn id="76" dur="1" fill="hold">
                                          <p:stCondLst>
                                            <p:cond delay="0"/>
                                          </p:stCondLst>
                                        </p:cTn>
                                        <p:tgtEl>
                                          <p:spTgt spid="7172"/>
                                        </p:tgtEl>
                                        <p:attrNameLst>
                                          <p:attrName>style.visibility</p:attrName>
                                        </p:attrNameLst>
                                      </p:cBhvr>
                                      <p:to>
                                        <p:strVal val="visible"/>
                                      </p:to>
                                    </p:set>
                                    <p:anim calcmode="lin" valueType="num">
                                      <p:cBhvr>
                                        <p:cTn id="77" dur="300" fill="hold"/>
                                        <p:tgtEl>
                                          <p:spTgt spid="7172"/>
                                        </p:tgtEl>
                                        <p:attrNameLst>
                                          <p:attrName>ppt_w</p:attrName>
                                        </p:attrNameLst>
                                      </p:cBhvr>
                                      <p:tavLst>
                                        <p:tav tm="0">
                                          <p:val>
                                            <p:fltVal val="0"/>
                                          </p:val>
                                        </p:tav>
                                        <p:tav tm="100000">
                                          <p:val>
                                            <p:strVal val="#ppt_w"/>
                                          </p:val>
                                        </p:tav>
                                      </p:tavLst>
                                    </p:anim>
                                    <p:anim calcmode="lin" valueType="num">
                                      <p:cBhvr>
                                        <p:cTn id="78" dur="300" fill="hold"/>
                                        <p:tgtEl>
                                          <p:spTgt spid="7172"/>
                                        </p:tgtEl>
                                        <p:attrNameLst>
                                          <p:attrName>ppt_h</p:attrName>
                                        </p:attrNameLst>
                                      </p:cBhvr>
                                      <p:tavLst>
                                        <p:tav tm="0">
                                          <p:val>
                                            <p:fltVal val="0"/>
                                          </p:val>
                                        </p:tav>
                                        <p:tav tm="100000">
                                          <p:val>
                                            <p:strVal val="#ppt_h"/>
                                          </p:val>
                                        </p:tav>
                                      </p:tavLst>
                                    </p:anim>
                                    <p:animEffect transition="in" filter="fade">
                                      <p:cBhvr>
                                        <p:cTn id="79" dur="300"/>
                                        <p:tgtEl>
                                          <p:spTgt spid="7172"/>
                                        </p:tgtEl>
                                      </p:cBhvr>
                                    </p:animEffect>
                                  </p:childTnLst>
                                </p:cTn>
                              </p:par>
                              <p:par>
                                <p:cTn id="80" presetID="6" presetClass="emph" presetSubtype="0" autoRev="1" fill="hold" grpId="1" nodeType="withEffect">
                                  <p:stCondLst>
                                    <p:cond delay="1100"/>
                                  </p:stCondLst>
                                  <p:childTnLst>
                                    <p:animScale>
                                      <p:cBhvr>
                                        <p:cTn id="81" dur="150" fill="hold"/>
                                        <p:tgtEl>
                                          <p:spTgt spid="7172"/>
                                        </p:tgtEl>
                                      </p:cBhvr>
                                      <p:by x="110000" y="110000"/>
                                    </p:animScale>
                                  </p:childTnLst>
                                </p:cTn>
                              </p:par>
                              <p:par>
                                <p:cTn id="82" presetID="53" presetClass="entr" presetSubtype="16" fill="hold" grpId="0" nodeType="withEffect">
                                  <p:stCondLst>
                                    <p:cond delay="900"/>
                                  </p:stCondLst>
                                  <p:childTnLst>
                                    <p:set>
                                      <p:cBhvr>
                                        <p:cTn id="83" dur="1" fill="hold">
                                          <p:stCondLst>
                                            <p:cond delay="0"/>
                                          </p:stCondLst>
                                        </p:cTn>
                                        <p:tgtEl>
                                          <p:spTgt spid="7184"/>
                                        </p:tgtEl>
                                        <p:attrNameLst>
                                          <p:attrName>style.visibility</p:attrName>
                                        </p:attrNameLst>
                                      </p:cBhvr>
                                      <p:to>
                                        <p:strVal val="visible"/>
                                      </p:to>
                                    </p:set>
                                    <p:anim calcmode="lin" valueType="num">
                                      <p:cBhvr>
                                        <p:cTn id="84" dur="300" fill="hold"/>
                                        <p:tgtEl>
                                          <p:spTgt spid="7184"/>
                                        </p:tgtEl>
                                        <p:attrNameLst>
                                          <p:attrName>ppt_w</p:attrName>
                                        </p:attrNameLst>
                                      </p:cBhvr>
                                      <p:tavLst>
                                        <p:tav tm="0">
                                          <p:val>
                                            <p:fltVal val="0"/>
                                          </p:val>
                                        </p:tav>
                                        <p:tav tm="100000">
                                          <p:val>
                                            <p:strVal val="#ppt_w"/>
                                          </p:val>
                                        </p:tav>
                                      </p:tavLst>
                                    </p:anim>
                                    <p:anim calcmode="lin" valueType="num">
                                      <p:cBhvr>
                                        <p:cTn id="85" dur="300" fill="hold"/>
                                        <p:tgtEl>
                                          <p:spTgt spid="7184"/>
                                        </p:tgtEl>
                                        <p:attrNameLst>
                                          <p:attrName>ppt_h</p:attrName>
                                        </p:attrNameLst>
                                      </p:cBhvr>
                                      <p:tavLst>
                                        <p:tav tm="0">
                                          <p:val>
                                            <p:fltVal val="0"/>
                                          </p:val>
                                        </p:tav>
                                        <p:tav tm="100000">
                                          <p:val>
                                            <p:strVal val="#ppt_h"/>
                                          </p:val>
                                        </p:tav>
                                      </p:tavLst>
                                    </p:anim>
                                    <p:animEffect transition="in" filter="fade">
                                      <p:cBhvr>
                                        <p:cTn id="86" dur="300"/>
                                        <p:tgtEl>
                                          <p:spTgt spid="7184"/>
                                        </p:tgtEl>
                                      </p:cBhvr>
                                    </p:animEffect>
                                  </p:childTnLst>
                                </p:cTn>
                              </p:par>
                              <p:par>
                                <p:cTn id="87" presetID="6" presetClass="emph" presetSubtype="0" autoRev="1" fill="hold" grpId="1" nodeType="withEffect">
                                  <p:stCondLst>
                                    <p:cond delay="1200"/>
                                  </p:stCondLst>
                                  <p:childTnLst>
                                    <p:animScale>
                                      <p:cBhvr>
                                        <p:cTn id="88" dur="150" fill="hold"/>
                                        <p:tgtEl>
                                          <p:spTgt spid="7184"/>
                                        </p:tgtEl>
                                      </p:cBhvr>
                                      <p:by x="110000" y="110000"/>
                                    </p:animScale>
                                  </p:childTnLst>
                                </p:cTn>
                              </p:par>
                              <p:par>
                                <p:cTn id="89" presetID="53" presetClass="entr" presetSubtype="16" fill="hold" grpId="0" nodeType="withEffect">
                                  <p:stCondLst>
                                    <p:cond delay="600"/>
                                  </p:stCondLst>
                                  <p:childTnLst>
                                    <p:set>
                                      <p:cBhvr>
                                        <p:cTn id="90" dur="1" fill="hold">
                                          <p:stCondLst>
                                            <p:cond delay="0"/>
                                          </p:stCondLst>
                                        </p:cTn>
                                        <p:tgtEl>
                                          <p:spTgt spid="7177"/>
                                        </p:tgtEl>
                                        <p:attrNameLst>
                                          <p:attrName>style.visibility</p:attrName>
                                        </p:attrNameLst>
                                      </p:cBhvr>
                                      <p:to>
                                        <p:strVal val="visible"/>
                                      </p:to>
                                    </p:set>
                                    <p:anim calcmode="lin" valueType="num">
                                      <p:cBhvr>
                                        <p:cTn id="91" dur="300" fill="hold"/>
                                        <p:tgtEl>
                                          <p:spTgt spid="7177"/>
                                        </p:tgtEl>
                                        <p:attrNameLst>
                                          <p:attrName>ppt_w</p:attrName>
                                        </p:attrNameLst>
                                      </p:cBhvr>
                                      <p:tavLst>
                                        <p:tav tm="0">
                                          <p:val>
                                            <p:fltVal val="0"/>
                                          </p:val>
                                        </p:tav>
                                        <p:tav tm="100000">
                                          <p:val>
                                            <p:strVal val="#ppt_w"/>
                                          </p:val>
                                        </p:tav>
                                      </p:tavLst>
                                    </p:anim>
                                    <p:anim calcmode="lin" valueType="num">
                                      <p:cBhvr>
                                        <p:cTn id="92" dur="300" fill="hold"/>
                                        <p:tgtEl>
                                          <p:spTgt spid="7177"/>
                                        </p:tgtEl>
                                        <p:attrNameLst>
                                          <p:attrName>ppt_h</p:attrName>
                                        </p:attrNameLst>
                                      </p:cBhvr>
                                      <p:tavLst>
                                        <p:tav tm="0">
                                          <p:val>
                                            <p:fltVal val="0"/>
                                          </p:val>
                                        </p:tav>
                                        <p:tav tm="100000">
                                          <p:val>
                                            <p:strVal val="#ppt_h"/>
                                          </p:val>
                                        </p:tav>
                                      </p:tavLst>
                                    </p:anim>
                                    <p:animEffect transition="in" filter="fade">
                                      <p:cBhvr>
                                        <p:cTn id="93" dur="300"/>
                                        <p:tgtEl>
                                          <p:spTgt spid="7177"/>
                                        </p:tgtEl>
                                      </p:cBhvr>
                                    </p:animEffect>
                                  </p:childTnLst>
                                </p:cTn>
                              </p:par>
                              <p:par>
                                <p:cTn id="94" presetID="6" presetClass="emph" presetSubtype="0" autoRev="1" fill="hold" grpId="1" nodeType="withEffect">
                                  <p:stCondLst>
                                    <p:cond delay="900"/>
                                  </p:stCondLst>
                                  <p:childTnLst>
                                    <p:animScale>
                                      <p:cBhvr>
                                        <p:cTn id="95" dur="150" fill="hold"/>
                                        <p:tgtEl>
                                          <p:spTgt spid="7177"/>
                                        </p:tgtEl>
                                      </p:cBhvr>
                                      <p:by x="110000" y="110000"/>
                                    </p:animScale>
                                  </p:childTnLst>
                                </p:cTn>
                              </p:par>
                              <p:par>
                                <p:cTn id="96" presetID="53" presetClass="entr" presetSubtype="16" fill="hold" grpId="0" nodeType="withEffect">
                                  <p:stCondLst>
                                    <p:cond delay="700"/>
                                  </p:stCondLst>
                                  <p:childTnLst>
                                    <p:set>
                                      <p:cBhvr>
                                        <p:cTn id="97" dur="1" fill="hold">
                                          <p:stCondLst>
                                            <p:cond delay="0"/>
                                          </p:stCondLst>
                                        </p:cTn>
                                        <p:tgtEl>
                                          <p:spTgt spid="7181"/>
                                        </p:tgtEl>
                                        <p:attrNameLst>
                                          <p:attrName>style.visibility</p:attrName>
                                        </p:attrNameLst>
                                      </p:cBhvr>
                                      <p:to>
                                        <p:strVal val="visible"/>
                                      </p:to>
                                    </p:set>
                                    <p:anim calcmode="lin" valueType="num">
                                      <p:cBhvr>
                                        <p:cTn id="98" dur="300" fill="hold"/>
                                        <p:tgtEl>
                                          <p:spTgt spid="7181"/>
                                        </p:tgtEl>
                                        <p:attrNameLst>
                                          <p:attrName>ppt_w</p:attrName>
                                        </p:attrNameLst>
                                      </p:cBhvr>
                                      <p:tavLst>
                                        <p:tav tm="0">
                                          <p:val>
                                            <p:fltVal val="0"/>
                                          </p:val>
                                        </p:tav>
                                        <p:tav tm="100000">
                                          <p:val>
                                            <p:strVal val="#ppt_w"/>
                                          </p:val>
                                        </p:tav>
                                      </p:tavLst>
                                    </p:anim>
                                    <p:anim calcmode="lin" valueType="num">
                                      <p:cBhvr>
                                        <p:cTn id="99" dur="300" fill="hold"/>
                                        <p:tgtEl>
                                          <p:spTgt spid="7181"/>
                                        </p:tgtEl>
                                        <p:attrNameLst>
                                          <p:attrName>ppt_h</p:attrName>
                                        </p:attrNameLst>
                                      </p:cBhvr>
                                      <p:tavLst>
                                        <p:tav tm="0">
                                          <p:val>
                                            <p:fltVal val="0"/>
                                          </p:val>
                                        </p:tav>
                                        <p:tav tm="100000">
                                          <p:val>
                                            <p:strVal val="#ppt_h"/>
                                          </p:val>
                                        </p:tav>
                                      </p:tavLst>
                                    </p:anim>
                                    <p:animEffect transition="in" filter="fade">
                                      <p:cBhvr>
                                        <p:cTn id="100" dur="300"/>
                                        <p:tgtEl>
                                          <p:spTgt spid="7181"/>
                                        </p:tgtEl>
                                      </p:cBhvr>
                                    </p:animEffect>
                                  </p:childTnLst>
                                </p:cTn>
                              </p:par>
                              <p:par>
                                <p:cTn id="101" presetID="6" presetClass="emph" presetSubtype="0" autoRev="1" fill="hold" grpId="1" nodeType="withEffect">
                                  <p:stCondLst>
                                    <p:cond delay="1000"/>
                                  </p:stCondLst>
                                  <p:childTnLst>
                                    <p:animScale>
                                      <p:cBhvr>
                                        <p:cTn id="102" dur="150" fill="hold"/>
                                        <p:tgtEl>
                                          <p:spTgt spid="7181"/>
                                        </p:tgtEl>
                                      </p:cBhvr>
                                      <p:by x="110000" y="110000"/>
                                    </p:animScale>
                                  </p:childTnLst>
                                </p:cTn>
                              </p:par>
                              <p:par>
                                <p:cTn id="103" presetID="53" presetClass="entr" presetSubtype="16" fill="hold" grpId="0" nodeType="withEffect">
                                  <p:stCondLst>
                                    <p:cond delay="1000"/>
                                  </p:stCondLst>
                                  <p:childTnLst>
                                    <p:set>
                                      <p:cBhvr>
                                        <p:cTn id="104" dur="1" fill="hold">
                                          <p:stCondLst>
                                            <p:cond delay="0"/>
                                          </p:stCondLst>
                                        </p:cTn>
                                        <p:tgtEl>
                                          <p:spTgt spid="7173"/>
                                        </p:tgtEl>
                                        <p:attrNameLst>
                                          <p:attrName>style.visibility</p:attrName>
                                        </p:attrNameLst>
                                      </p:cBhvr>
                                      <p:to>
                                        <p:strVal val="visible"/>
                                      </p:to>
                                    </p:set>
                                    <p:anim calcmode="lin" valueType="num">
                                      <p:cBhvr>
                                        <p:cTn id="105" dur="300" fill="hold"/>
                                        <p:tgtEl>
                                          <p:spTgt spid="7173"/>
                                        </p:tgtEl>
                                        <p:attrNameLst>
                                          <p:attrName>ppt_w</p:attrName>
                                        </p:attrNameLst>
                                      </p:cBhvr>
                                      <p:tavLst>
                                        <p:tav tm="0">
                                          <p:val>
                                            <p:fltVal val="0"/>
                                          </p:val>
                                        </p:tav>
                                        <p:tav tm="100000">
                                          <p:val>
                                            <p:strVal val="#ppt_w"/>
                                          </p:val>
                                        </p:tav>
                                      </p:tavLst>
                                    </p:anim>
                                    <p:anim calcmode="lin" valueType="num">
                                      <p:cBhvr>
                                        <p:cTn id="106" dur="300" fill="hold"/>
                                        <p:tgtEl>
                                          <p:spTgt spid="7173"/>
                                        </p:tgtEl>
                                        <p:attrNameLst>
                                          <p:attrName>ppt_h</p:attrName>
                                        </p:attrNameLst>
                                      </p:cBhvr>
                                      <p:tavLst>
                                        <p:tav tm="0">
                                          <p:val>
                                            <p:fltVal val="0"/>
                                          </p:val>
                                        </p:tav>
                                        <p:tav tm="100000">
                                          <p:val>
                                            <p:strVal val="#ppt_h"/>
                                          </p:val>
                                        </p:tav>
                                      </p:tavLst>
                                    </p:anim>
                                    <p:animEffect transition="in" filter="fade">
                                      <p:cBhvr>
                                        <p:cTn id="107" dur="300"/>
                                        <p:tgtEl>
                                          <p:spTgt spid="7173"/>
                                        </p:tgtEl>
                                      </p:cBhvr>
                                    </p:animEffect>
                                  </p:childTnLst>
                                </p:cTn>
                              </p:par>
                              <p:par>
                                <p:cTn id="108" presetID="6" presetClass="emph" presetSubtype="0" autoRev="1" fill="hold" grpId="1" nodeType="withEffect">
                                  <p:stCondLst>
                                    <p:cond delay="1300"/>
                                  </p:stCondLst>
                                  <p:childTnLst>
                                    <p:animScale>
                                      <p:cBhvr>
                                        <p:cTn id="109" dur="150" fill="hold"/>
                                        <p:tgtEl>
                                          <p:spTgt spid="7173"/>
                                        </p:tgtEl>
                                      </p:cBhvr>
                                      <p:by x="110000" y="110000"/>
                                    </p:animScale>
                                  </p:childTnLst>
                                </p:cTn>
                              </p:par>
                              <p:par>
                                <p:cTn id="110" presetID="53" presetClass="entr" presetSubtype="16" fill="hold" grpId="0" nodeType="withEffect">
                                  <p:stCondLst>
                                    <p:cond delay="1100"/>
                                  </p:stCondLst>
                                  <p:childTnLst>
                                    <p:set>
                                      <p:cBhvr>
                                        <p:cTn id="111" dur="1" fill="hold">
                                          <p:stCondLst>
                                            <p:cond delay="0"/>
                                          </p:stCondLst>
                                        </p:cTn>
                                        <p:tgtEl>
                                          <p:spTgt spid="7185"/>
                                        </p:tgtEl>
                                        <p:attrNameLst>
                                          <p:attrName>style.visibility</p:attrName>
                                        </p:attrNameLst>
                                      </p:cBhvr>
                                      <p:to>
                                        <p:strVal val="visible"/>
                                      </p:to>
                                    </p:set>
                                    <p:anim calcmode="lin" valueType="num">
                                      <p:cBhvr>
                                        <p:cTn id="112" dur="300" fill="hold"/>
                                        <p:tgtEl>
                                          <p:spTgt spid="7185"/>
                                        </p:tgtEl>
                                        <p:attrNameLst>
                                          <p:attrName>ppt_w</p:attrName>
                                        </p:attrNameLst>
                                      </p:cBhvr>
                                      <p:tavLst>
                                        <p:tav tm="0">
                                          <p:val>
                                            <p:fltVal val="0"/>
                                          </p:val>
                                        </p:tav>
                                        <p:tav tm="100000">
                                          <p:val>
                                            <p:strVal val="#ppt_w"/>
                                          </p:val>
                                        </p:tav>
                                      </p:tavLst>
                                    </p:anim>
                                    <p:anim calcmode="lin" valueType="num">
                                      <p:cBhvr>
                                        <p:cTn id="113" dur="300" fill="hold"/>
                                        <p:tgtEl>
                                          <p:spTgt spid="7185"/>
                                        </p:tgtEl>
                                        <p:attrNameLst>
                                          <p:attrName>ppt_h</p:attrName>
                                        </p:attrNameLst>
                                      </p:cBhvr>
                                      <p:tavLst>
                                        <p:tav tm="0">
                                          <p:val>
                                            <p:fltVal val="0"/>
                                          </p:val>
                                        </p:tav>
                                        <p:tav tm="100000">
                                          <p:val>
                                            <p:strVal val="#ppt_h"/>
                                          </p:val>
                                        </p:tav>
                                      </p:tavLst>
                                    </p:anim>
                                    <p:animEffect transition="in" filter="fade">
                                      <p:cBhvr>
                                        <p:cTn id="114" dur="300"/>
                                        <p:tgtEl>
                                          <p:spTgt spid="7185"/>
                                        </p:tgtEl>
                                      </p:cBhvr>
                                    </p:animEffect>
                                  </p:childTnLst>
                                </p:cTn>
                              </p:par>
                              <p:par>
                                <p:cTn id="115" presetID="6" presetClass="emph" presetSubtype="0" autoRev="1" fill="hold" grpId="1" nodeType="withEffect">
                                  <p:stCondLst>
                                    <p:cond delay="1400"/>
                                  </p:stCondLst>
                                  <p:childTnLst>
                                    <p:animScale>
                                      <p:cBhvr>
                                        <p:cTn id="116" dur="150" fill="hold"/>
                                        <p:tgtEl>
                                          <p:spTgt spid="7185"/>
                                        </p:tgtEl>
                                      </p:cBhvr>
                                      <p:by x="110000" y="110000"/>
                                    </p:animScale>
                                  </p:childTnLst>
                                </p:cTn>
                              </p:par>
                              <p:par>
                                <p:cTn id="117" presetID="16" presetClass="entr" presetSubtype="42" fill="hold" grpId="0" nodeType="withEffect">
                                  <p:stCondLst>
                                    <p:cond delay="1400"/>
                                  </p:stCondLst>
                                  <p:childTnLst>
                                    <p:set>
                                      <p:cBhvr>
                                        <p:cTn id="118" dur="1" fill="hold">
                                          <p:stCondLst>
                                            <p:cond delay="0"/>
                                          </p:stCondLst>
                                        </p:cTn>
                                        <p:tgtEl>
                                          <p:spTgt spid="7209"/>
                                        </p:tgtEl>
                                        <p:attrNameLst>
                                          <p:attrName>style.visibility</p:attrName>
                                        </p:attrNameLst>
                                      </p:cBhvr>
                                      <p:to>
                                        <p:strVal val="visible"/>
                                      </p:to>
                                    </p:set>
                                    <p:animEffect transition="in" filter="barn(outHorizontal)">
                                      <p:cBhvr>
                                        <p:cTn id="119" dur="500"/>
                                        <p:tgtEl>
                                          <p:spTgt spid="7209"/>
                                        </p:tgtEl>
                                      </p:cBhvr>
                                    </p:animEffect>
                                  </p:childTnLst>
                                </p:cTn>
                              </p:par>
                              <p:par>
                                <p:cTn id="120" presetID="2" presetClass="entr" presetSubtype="2" fill="hold" nodeType="withEffect">
                                  <p:stCondLst>
                                    <p:cond delay="1700"/>
                                  </p:stCondLst>
                                  <p:childTnLst>
                                    <p:set>
                                      <p:cBhvr>
                                        <p:cTn id="121" dur="1" fill="hold">
                                          <p:stCondLst>
                                            <p:cond delay="0"/>
                                          </p:stCondLst>
                                        </p:cTn>
                                        <p:tgtEl>
                                          <p:spTgt spid="3"/>
                                        </p:tgtEl>
                                        <p:attrNameLst>
                                          <p:attrName>style.visibility</p:attrName>
                                        </p:attrNameLst>
                                      </p:cBhvr>
                                      <p:to>
                                        <p:strVal val="visible"/>
                                      </p:to>
                                    </p:set>
                                    <p:anim calcmode="lin" valueType="num">
                                      <p:cBhvr additive="base">
                                        <p:cTn id="122" dur="750" fill="hold"/>
                                        <p:tgtEl>
                                          <p:spTgt spid="3"/>
                                        </p:tgtEl>
                                        <p:attrNameLst>
                                          <p:attrName>ppt_x</p:attrName>
                                        </p:attrNameLst>
                                      </p:cBhvr>
                                      <p:tavLst>
                                        <p:tav tm="0">
                                          <p:val>
                                            <p:strVal val="1+#ppt_w/2"/>
                                          </p:val>
                                        </p:tav>
                                        <p:tav tm="100000">
                                          <p:val>
                                            <p:strVal val="#ppt_x"/>
                                          </p:val>
                                        </p:tav>
                                      </p:tavLst>
                                    </p:anim>
                                    <p:anim calcmode="lin" valueType="num">
                                      <p:cBhvr additive="base">
                                        <p:cTn id="123" dur="750" fill="hold"/>
                                        <p:tgtEl>
                                          <p:spTgt spid="3"/>
                                        </p:tgtEl>
                                        <p:attrNameLst>
                                          <p:attrName>ppt_y</p:attrName>
                                        </p:attrNameLst>
                                      </p:cBhvr>
                                      <p:tavLst>
                                        <p:tav tm="0">
                                          <p:val>
                                            <p:strVal val="#ppt_y"/>
                                          </p:val>
                                        </p:tav>
                                        <p:tav tm="100000">
                                          <p:val>
                                            <p:strVal val="#ppt_y"/>
                                          </p:val>
                                        </p:tav>
                                      </p:tavLst>
                                    </p:anim>
                                  </p:childTnLst>
                                </p:cTn>
                              </p:par>
                              <p:par>
                                <p:cTn id="124" presetID="2" presetClass="entr" presetSubtype="2" fill="hold" grpId="0" nodeType="withEffect">
                                  <p:stCondLst>
                                    <p:cond delay="1700"/>
                                  </p:stCondLst>
                                  <p:childTnLst>
                                    <p:set>
                                      <p:cBhvr>
                                        <p:cTn id="125" dur="1" fill="hold">
                                          <p:stCondLst>
                                            <p:cond delay="0"/>
                                          </p:stCondLst>
                                        </p:cTn>
                                        <p:tgtEl>
                                          <p:spTgt spid="7200"/>
                                        </p:tgtEl>
                                        <p:attrNameLst>
                                          <p:attrName>style.visibility</p:attrName>
                                        </p:attrNameLst>
                                      </p:cBhvr>
                                      <p:to>
                                        <p:strVal val="visible"/>
                                      </p:to>
                                    </p:set>
                                    <p:anim calcmode="lin" valueType="num">
                                      <p:cBhvr additive="base">
                                        <p:cTn id="126" dur="750" fill="hold"/>
                                        <p:tgtEl>
                                          <p:spTgt spid="7200"/>
                                        </p:tgtEl>
                                        <p:attrNameLst>
                                          <p:attrName>ppt_x</p:attrName>
                                        </p:attrNameLst>
                                      </p:cBhvr>
                                      <p:tavLst>
                                        <p:tav tm="0">
                                          <p:val>
                                            <p:strVal val="1+#ppt_w/2"/>
                                          </p:val>
                                        </p:tav>
                                        <p:tav tm="100000">
                                          <p:val>
                                            <p:strVal val="#ppt_x"/>
                                          </p:val>
                                        </p:tav>
                                      </p:tavLst>
                                    </p:anim>
                                    <p:anim calcmode="lin" valueType="num">
                                      <p:cBhvr additive="base">
                                        <p:cTn id="127" dur="750" fill="hold"/>
                                        <p:tgtEl>
                                          <p:spTgt spid="7200"/>
                                        </p:tgtEl>
                                        <p:attrNameLst>
                                          <p:attrName>ppt_y</p:attrName>
                                        </p:attrNameLst>
                                      </p:cBhvr>
                                      <p:tavLst>
                                        <p:tav tm="0">
                                          <p:val>
                                            <p:strVal val="#ppt_y"/>
                                          </p:val>
                                        </p:tav>
                                        <p:tav tm="100000">
                                          <p:val>
                                            <p:strVal val="#ppt_y"/>
                                          </p:val>
                                        </p:tav>
                                      </p:tavLst>
                                    </p:anim>
                                  </p:childTnLst>
                                </p:cTn>
                              </p:par>
                              <p:par>
                                <p:cTn id="128" presetID="2" presetClass="entr" presetSubtype="2" fill="hold" nodeType="withEffect">
                                  <p:stCondLst>
                                    <p:cond delay="1800"/>
                                  </p:stCondLst>
                                  <p:childTnLst>
                                    <p:set>
                                      <p:cBhvr>
                                        <p:cTn id="129" dur="1" fill="hold">
                                          <p:stCondLst>
                                            <p:cond delay="0"/>
                                          </p:stCondLst>
                                        </p:cTn>
                                        <p:tgtEl>
                                          <p:spTgt spid="5"/>
                                        </p:tgtEl>
                                        <p:attrNameLst>
                                          <p:attrName>style.visibility</p:attrName>
                                        </p:attrNameLst>
                                      </p:cBhvr>
                                      <p:to>
                                        <p:strVal val="visible"/>
                                      </p:to>
                                    </p:set>
                                    <p:anim calcmode="lin" valueType="num">
                                      <p:cBhvr additive="base">
                                        <p:cTn id="130" dur="750" fill="hold"/>
                                        <p:tgtEl>
                                          <p:spTgt spid="5"/>
                                        </p:tgtEl>
                                        <p:attrNameLst>
                                          <p:attrName>ppt_x</p:attrName>
                                        </p:attrNameLst>
                                      </p:cBhvr>
                                      <p:tavLst>
                                        <p:tav tm="0">
                                          <p:val>
                                            <p:strVal val="1+#ppt_w/2"/>
                                          </p:val>
                                        </p:tav>
                                        <p:tav tm="100000">
                                          <p:val>
                                            <p:strVal val="#ppt_x"/>
                                          </p:val>
                                        </p:tav>
                                      </p:tavLst>
                                    </p:anim>
                                    <p:anim calcmode="lin" valueType="num">
                                      <p:cBhvr additive="base">
                                        <p:cTn id="131" dur="750" fill="hold"/>
                                        <p:tgtEl>
                                          <p:spTgt spid="5"/>
                                        </p:tgtEl>
                                        <p:attrNameLst>
                                          <p:attrName>ppt_y</p:attrName>
                                        </p:attrNameLst>
                                      </p:cBhvr>
                                      <p:tavLst>
                                        <p:tav tm="0">
                                          <p:val>
                                            <p:strVal val="#ppt_y"/>
                                          </p:val>
                                        </p:tav>
                                        <p:tav tm="100000">
                                          <p:val>
                                            <p:strVal val="#ppt_y"/>
                                          </p:val>
                                        </p:tav>
                                      </p:tavLst>
                                    </p:anim>
                                  </p:childTnLst>
                                </p:cTn>
                              </p:par>
                              <p:par>
                                <p:cTn id="132" presetID="2" presetClass="entr" presetSubtype="2" fill="hold" grpId="0" nodeType="withEffect">
                                  <p:stCondLst>
                                    <p:cond delay="1800"/>
                                  </p:stCondLst>
                                  <p:childTnLst>
                                    <p:set>
                                      <p:cBhvr>
                                        <p:cTn id="133" dur="1" fill="hold">
                                          <p:stCondLst>
                                            <p:cond delay="0"/>
                                          </p:stCondLst>
                                        </p:cTn>
                                        <p:tgtEl>
                                          <p:spTgt spid="7201"/>
                                        </p:tgtEl>
                                        <p:attrNameLst>
                                          <p:attrName>style.visibility</p:attrName>
                                        </p:attrNameLst>
                                      </p:cBhvr>
                                      <p:to>
                                        <p:strVal val="visible"/>
                                      </p:to>
                                    </p:set>
                                    <p:anim calcmode="lin" valueType="num">
                                      <p:cBhvr additive="base">
                                        <p:cTn id="134" dur="750" fill="hold"/>
                                        <p:tgtEl>
                                          <p:spTgt spid="7201"/>
                                        </p:tgtEl>
                                        <p:attrNameLst>
                                          <p:attrName>ppt_x</p:attrName>
                                        </p:attrNameLst>
                                      </p:cBhvr>
                                      <p:tavLst>
                                        <p:tav tm="0">
                                          <p:val>
                                            <p:strVal val="1+#ppt_w/2"/>
                                          </p:val>
                                        </p:tav>
                                        <p:tav tm="100000">
                                          <p:val>
                                            <p:strVal val="#ppt_x"/>
                                          </p:val>
                                        </p:tav>
                                      </p:tavLst>
                                    </p:anim>
                                    <p:anim calcmode="lin" valueType="num">
                                      <p:cBhvr additive="base">
                                        <p:cTn id="135" dur="750" fill="hold"/>
                                        <p:tgtEl>
                                          <p:spTgt spid="7201"/>
                                        </p:tgtEl>
                                        <p:attrNameLst>
                                          <p:attrName>ppt_y</p:attrName>
                                        </p:attrNameLst>
                                      </p:cBhvr>
                                      <p:tavLst>
                                        <p:tav tm="0">
                                          <p:val>
                                            <p:strVal val="#ppt_y"/>
                                          </p:val>
                                        </p:tav>
                                        <p:tav tm="100000">
                                          <p:val>
                                            <p:strVal val="#ppt_y"/>
                                          </p:val>
                                        </p:tav>
                                      </p:tavLst>
                                    </p:anim>
                                  </p:childTnLst>
                                </p:cTn>
                              </p:par>
                              <p:par>
                                <p:cTn id="136" presetID="2" presetClass="entr" presetSubtype="2" fill="hold" nodeType="withEffect">
                                  <p:stCondLst>
                                    <p:cond delay="1900"/>
                                  </p:stCondLst>
                                  <p:childTnLst>
                                    <p:set>
                                      <p:cBhvr>
                                        <p:cTn id="137" dur="1" fill="hold">
                                          <p:stCondLst>
                                            <p:cond delay="0"/>
                                          </p:stCondLst>
                                        </p:cTn>
                                        <p:tgtEl>
                                          <p:spTgt spid="4"/>
                                        </p:tgtEl>
                                        <p:attrNameLst>
                                          <p:attrName>style.visibility</p:attrName>
                                        </p:attrNameLst>
                                      </p:cBhvr>
                                      <p:to>
                                        <p:strVal val="visible"/>
                                      </p:to>
                                    </p:set>
                                    <p:anim calcmode="lin" valueType="num">
                                      <p:cBhvr additive="base">
                                        <p:cTn id="138" dur="750" fill="hold"/>
                                        <p:tgtEl>
                                          <p:spTgt spid="4"/>
                                        </p:tgtEl>
                                        <p:attrNameLst>
                                          <p:attrName>ppt_x</p:attrName>
                                        </p:attrNameLst>
                                      </p:cBhvr>
                                      <p:tavLst>
                                        <p:tav tm="0">
                                          <p:val>
                                            <p:strVal val="1+#ppt_w/2"/>
                                          </p:val>
                                        </p:tav>
                                        <p:tav tm="100000">
                                          <p:val>
                                            <p:strVal val="#ppt_x"/>
                                          </p:val>
                                        </p:tav>
                                      </p:tavLst>
                                    </p:anim>
                                    <p:anim calcmode="lin" valueType="num">
                                      <p:cBhvr additive="base">
                                        <p:cTn id="139" dur="750" fill="hold"/>
                                        <p:tgtEl>
                                          <p:spTgt spid="4"/>
                                        </p:tgtEl>
                                        <p:attrNameLst>
                                          <p:attrName>ppt_y</p:attrName>
                                        </p:attrNameLst>
                                      </p:cBhvr>
                                      <p:tavLst>
                                        <p:tav tm="0">
                                          <p:val>
                                            <p:strVal val="#ppt_y"/>
                                          </p:val>
                                        </p:tav>
                                        <p:tav tm="100000">
                                          <p:val>
                                            <p:strVal val="#ppt_y"/>
                                          </p:val>
                                        </p:tav>
                                      </p:tavLst>
                                    </p:anim>
                                  </p:childTnLst>
                                </p:cTn>
                              </p:par>
                              <p:par>
                                <p:cTn id="140" presetID="2" presetClass="entr" presetSubtype="2" fill="hold" grpId="0" nodeType="withEffect">
                                  <p:stCondLst>
                                    <p:cond delay="1900"/>
                                  </p:stCondLst>
                                  <p:childTnLst>
                                    <p:set>
                                      <p:cBhvr>
                                        <p:cTn id="141" dur="1" fill="hold">
                                          <p:stCondLst>
                                            <p:cond delay="0"/>
                                          </p:stCondLst>
                                        </p:cTn>
                                        <p:tgtEl>
                                          <p:spTgt spid="7202"/>
                                        </p:tgtEl>
                                        <p:attrNameLst>
                                          <p:attrName>style.visibility</p:attrName>
                                        </p:attrNameLst>
                                      </p:cBhvr>
                                      <p:to>
                                        <p:strVal val="visible"/>
                                      </p:to>
                                    </p:set>
                                    <p:anim calcmode="lin" valueType="num">
                                      <p:cBhvr additive="base">
                                        <p:cTn id="142" dur="750" fill="hold"/>
                                        <p:tgtEl>
                                          <p:spTgt spid="7202"/>
                                        </p:tgtEl>
                                        <p:attrNameLst>
                                          <p:attrName>ppt_x</p:attrName>
                                        </p:attrNameLst>
                                      </p:cBhvr>
                                      <p:tavLst>
                                        <p:tav tm="0">
                                          <p:val>
                                            <p:strVal val="1+#ppt_w/2"/>
                                          </p:val>
                                        </p:tav>
                                        <p:tav tm="100000">
                                          <p:val>
                                            <p:strVal val="#ppt_x"/>
                                          </p:val>
                                        </p:tav>
                                      </p:tavLst>
                                    </p:anim>
                                    <p:anim calcmode="lin" valueType="num">
                                      <p:cBhvr additive="base">
                                        <p:cTn id="143" dur="750" fill="hold"/>
                                        <p:tgtEl>
                                          <p:spTgt spid="7202"/>
                                        </p:tgtEl>
                                        <p:attrNameLst>
                                          <p:attrName>ppt_y</p:attrName>
                                        </p:attrNameLst>
                                      </p:cBhvr>
                                      <p:tavLst>
                                        <p:tav tm="0">
                                          <p:val>
                                            <p:strVal val="#ppt_y"/>
                                          </p:val>
                                        </p:tav>
                                        <p:tav tm="100000">
                                          <p:val>
                                            <p:strVal val="#ppt_y"/>
                                          </p:val>
                                        </p:tav>
                                      </p:tavLst>
                                    </p:anim>
                                  </p:childTnLst>
                                </p:cTn>
                              </p:par>
                              <p:par>
                                <p:cTn id="144" presetID="2" presetClass="entr" presetSubtype="2" fill="hold" nodeType="withEffect">
                                  <p:stCondLst>
                                    <p:cond delay="2000"/>
                                  </p:stCondLst>
                                  <p:childTnLst>
                                    <p:set>
                                      <p:cBhvr>
                                        <p:cTn id="145" dur="1" fill="hold">
                                          <p:stCondLst>
                                            <p:cond delay="0"/>
                                          </p:stCondLst>
                                        </p:cTn>
                                        <p:tgtEl>
                                          <p:spTgt spid="2"/>
                                        </p:tgtEl>
                                        <p:attrNameLst>
                                          <p:attrName>style.visibility</p:attrName>
                                        </p:attrNameLst>
                                      </p:cBhvr>
                                      <p:to>
                                        <p:strVal val="visible"/>
                                      </p:to>
                                    </p:set>
                                    <p:anim calcmode="lin" valueType="num">
                                      <p:cBhvr additive="base">
                                        <p:cTn id="146" dur="750" fill="hold"/>
                                        <p:tgtEl>
                                          <p:spTgt spid="2"/>
                                        </p:tgtEl>
                                        <p:attrNameLst>
                                          <p:attrName>ppt_x</p:attrName>
                                        </p:attrNameLst>
                                      </p:cBhvr>
                                      <p:tavLst>
                                        <p:tav tm="0">
                                          <p:val>
                                            <p:strVal val="1+#ppt_w/2"/>
                                          </p:val>
                                        </p:tav>
                                        <p:tav tm="100000">
                                          <p:val>
                                            <p:strVal val="#ppt_x"/>
                                          </p:val>
                                        </p:tav>
                                      </p:tavLst>
                                    </p:anim>
                                    <p:anim calcmode="lin" valueType="num">
                                      <p:cBhvr additive="base">
                                        <p:cTn id="147" dur="750" fill="hold"/>
                                        <p:tgtEl>
                                          <p:spTgt spid="2"/>
                                        </p:tgtEl>
                                        <p:attrNameLst>
                                          <p:attrName>ppt_y</p:attrName>
                                        </p:attrNameLst>
                                      </p:cBhvr>
                                      <p:tavLst>
                                        <p:tav tm="0">
                                          <p:val>
                                            <p:strVal val="#ppt_y"/>
                                          </p:val>
                                        </p:tav>
                                        <p:tav tm="100000">
                                          <p:val>
                                            <p:strVal val="#ppt_y"/>
                                          </p:val>
                                        </p:tav>
                                      </p:tavLst>
                                    </p:anim>
                                  </p:childTnLst>
                                </p:cTn>
                              </p:par>
                              <p:par>
                                <p:cTn id="148" presetID="2" presetClass="entr" presetSubtype="2" fill="hold" grpId="0" nodeType="withEffect">
                                  <p:stCondLst>
                                    <p:cond delay="2000"/>
                                  </p:stCondLst>
                                  <p:childTnLst>
                                    <p:set>
                                      <p:cBhvr>
                                        <p:cTn id="149" dur="1" fill="hold">
                                          <p:stCondLst>
                                            <p:cond delay="0"/>
                                          </p:stCondLst>
                                        </p:cTn>
                                        <p:tgtEl>
                                          <p:spTgt spid="7203"/>
                                        </p:tgtEl>
                                        <p:attrNameLst>
                                          <p:attrName>style.visibility</p:attrName>
                                        </p:attrNameLst>
                                      </p:cBhvr>
                                      <p:to>
                                        <p:strVal val="visible"/>
                                      </p:to>
                                    </p:set>
                                    <p:anim calcmode="lin" valueType="num">
                                      <p:cBhvr additive="base">
                                        <p:cTn id="150" dur="750" fill="hold"/>
                                        <p:tgtEl>
                                          <p:spTgt spid="7203"/>
                                        </p:tgtEl>
                                        <p:attrNameLst>
                                          <p:attrName>ppt_x</p:attrName>
                                        </p:attrNameLst>
                                      </p:cBhvr>
                                      <p:tavLst>
                                        <p:tav tm="0">
                                          <p:val>
                                            <p:strVal val="1+#ppt_w/2"/>
                                          </p:val>
                                        </p:tav>
                                        <p:tav tm="100000">
                                          <p:val>
                                            <p:strVal val="#ppt_x"/>
                                          </p:val>
                                        </p:tav>
                                      </p:tavLst>
                                    </p:anim>
                                    <p:anim calcmode="lin" valueType="num">
                                      <p:cBhvr additive="base">
                                        <p:cTn id="151" dur="750" fill="hold"/>
                                        <p:tgtEl>
                                          <p:spTgt spid="720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0" grpId="0" animBg="1"/>
      <p:bldP spid="7170" grpId="1" animBg="1"/>
      <p:bldP spid="7171" grpId="0" animBg="1"/>
      <p:bldP spid="7171" grpId="1" animBg="1"/>
      <p:bldP spid="7172" grpId="0" animBg="1"/>
      <p:bldP spid="7172" grpId="1" animBg="1"/>
      <p:bldP spid="7173" grpId="0" animBg="1"/>
      <p:bldP spid="7173" grpId="1" animBg="1"/>
      <p:bldP spid="7174" grpId="0" animBg="1"/>
      <p:bldP spid="7174" grpId="1" animBg="1"/>
      <p:bldP spid="7175" grpId="0" animBg="1"/>
      <p:bldP spid="7175" grpId="1" animBg="1"/>
      <p:bldP spid="7176" grpId="0" animBg="1"/>
      <p:bldP spid="7176" grpId="1" animBg="1"/>
      <p:bldP spid="7177" grpId="0" animBg="1"/>
      <p:bldP spid="7177" grpId="1" animBg="1"/>
      <p:bldP spid="7178" grpId="0"/>
      <p:bldP spid="7178" grpId="1"/>
      <p:bldP spid="7179" grpId="0"/>
      <p:bldP spid="7179" grpId="1"/>
      <p:bldP spid="7180" grpId="0"/>
      <p:bldP spid="7180" grpId="1"/>
      <p:bldP spid="7181" grpId="0"/>
      <p:bldP spid="7181" grpId="1"/>
      <p:bldP spid="7182" grpId="0"/>
      <p:bldP spid="7182" grpId="1"/>
      <p:bldP spid="7183" grpId="0"/>
      <p:bldP spid="7183" grpId="1"/>
      <p:bldP spid="7184" grpId="0"/>
      <p:bldP spid="7184" grpId="1"/>
      <p:bldP spid="7185" grpId="0"/>
      <p:bldP spid="7185" grpId="1"/>
      <p:bldP spid="7200" grpId="0"/>
      <p:bldP spid="7201" grpId="0"/>
      <p:bldP spid="7202" grpId="0"/>
      <p:bldP spid="7203" grpId="0"/>
      <p:bldP spid="720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43758" y="1290073"/>
            <a:ext cx="2170903" cy="1447721"/>
          </a:xfrm>
          <a:prstGeom prst="rect">
            <a:avLst/>
          </a:prstGeom>
        </p:spPr>
      </p:pic>
      <p:pic>
        <p:nvPicPr>
          <p:cNvPr id="13" name="图片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43759" y="2785893"/>
            <a:ext cx="2170052" cy="1457245"/>
          </a:xfrm>
          <a:prstGeom prst="rect">
            <a:avLst/>
          </a:prstGeom>
        </p:spPr>
      </p:pic>
      <p:pic>
        <p:nvPicPr>
          <p:cNvPr id="14" name="图片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0560" y="1290073"/>
            <a:ext cx="2170903" cy="1447721"/>
          </a:xfrm>
          <a:prstGeom prst="rect">
            <a:avLst/>
          </a:prstGeom>
        </p:spPr>
      </p:pic>
      <p:pic>
        <p:nvPicPr>
          <p:cNvPr id="4" name="图片 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90561" y="2785893"/>
            <a:ext cx="2170902" cy="1457245"/>
          </a:xfrm>
          <a:prstGeom prst="rect">
            <a:avLst/>
          </a:prstGeom>
        </p:spPr>
      </p:pic>
      <p:sp>
        <p:nvSpPr>
          <p:cNvPr id="19" name="矩形 18"/>
          <p:cNvSpPr/>
          <p:nvPr/>
        </p:nvSpPr>
        <p:spPr>
          <a:xfrm>
            <a:off x="3199907" y="1290074"/>
            <a:ext cx="2405407" cy="2963541"/>
          </a:xfrm>
          <a:prstGeom prst="rect">
            <a:avLst/>
          </a:prstGeom>
          <a:solidFill>
            <a:schemeClr val="accent1">
              <a:alpha val="70000"/>
            </a:schemeClr>
          </a:solidFill>
          <a:ln>
            <a:noFill/>
          </a:ln>
        </p:spPr>
        <p:txBody>
          <a:bodyPr vert="horz" wrap="square" lIns="68576" tIns="34288" rIns="68576" bIns="34288" numCol="1" anchor="ctr" anchorCtr="0" compatLnSpc="1"/>
          <a:lstStyle/>
          <a:p>
            <a:pPr algn="ctr"/>
            <a:endParaRPr lang="zh-CN" altLang="en-US" sz="750">
              <a:solidFill>
                <a:schemeClr val="bg1"/>
              </a:solidFill>
            </a:endParaRPr>
          </a:p>
        </p:txBody>
      </p:sp>
      <p:sp>
        <p:nvSpPr>
          <p:cNvPr id="6" name="Rectangle 20"/>
          <p:cNvSpPr>
            <a:spLocks noChangeArrowheads="1"/>
          </p:cNvSpPr>
          <p:nvPr/>
        </p:nvSpPr>
        <p:spPr bwMode="auto">
          <a:xfrm>
            <a:off x="3225147" y="1578189"/>
            <a:ext cx="2354450" cy="664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zh-CN" altLang="en-US" sz="900" b="1" dirty="0">
                <a:solidFill>
                  <a:schemeClr val="bg1"/>
                </a:solidFill>
                <a:sym typeface="+mn-ea"/>
              </a:rPr>
              <a:t>单击此处添加文本</a:t>
            </a:r>
          </a:p>
          <a:p>
            <a:pPr>
              <a:lnSpc>
                <a:spcPct val="120000"/>
              </a:lnSpc>
              <a:buFont typeface="Arial" panose="020B0604020202020204" pitchFamily="34" charset="0"/>
              <a:buNone/>
            </a:pPr>
            <a:r>
              <a:rPr sz="900" dirty="0">
                <a:solidFill>
                  <a:schemeClr val="bg1"/>
                </a:solidFill>
              </a:rPr>
              <a:t>One needs 3 things to be truly happy living in the world: some thing to do, some one to love, some thing to hope for.</a:t>
            </a:r>
          </a:p>
        </p:txBody>
      </p:sp>
      <p:sp>
        <p:nvSpPr>
          <p:cNvPr id="9" name="Rectangle 21"/>
          <p:cNvSpPr>
            <a:spLocks noChangeArrowheads="1"/>
          </p:cNvSpPr>
          <p:nvPr/>
        </p:nvSpPr>
        <p:spPr bwMode="auto">
          <a:xfrm>
            <a:off x="3225147" y="2443011"/>
            <a:ext cx="2354450" cy="664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lnSpc>
                <a:spcPct val="120000"/>
              </a:lnSpc>
              <a:buFont typeface="Arial" panose="020B0604020202020204" pitchFamily="34" charset="0"/>
              <a:buNone/>
            </a:pPr>
            <a:r>
              <a:rPr lang="zh-CN" altLang="en-US" sz="900" b="1" dirty="0">
                <a:solidFill>
                  <a:schemeClr val="bg1"/>
                </a:solidFill>
                <a:sym typeface="+mn-ea"/>
              </a:rPr>
              <a:t>单击此处添加文本</a:t>
            </a:r>
          </a:p>
          <a:p>
            <a:pPr algn="l">
              <a:lnSpc>
                <a:spcPct val="120000"/>
              </a:lnSpc>
              <a:buFont typeface="Arial" panose="020B0604020202020204" pitchFamily="34" charset="0"/>
              <a:buNone/>
            </a:pPr>
            <a:r>
              <a:rPr sz="900" dirty="0">
                <a:solidFill>
                  <a:schemeClr val="bg1"/>
                </a:solidFill>
                <a:sym typeface="+mn-ea"/>
              </a:rPr>
              <a:t>One needs 3 things to be truly happy living in the world: some thing to do, some one to love, some thing to hope for.</a:t>
            </a:r>
            <a:endParaRPr lang="en-US" altLang="zh-CN" sz="600" dirty="0">
              <a:solidFill>
                <a:schemeClr val="bg1"/>
              </a:solidFill>
            </a:endParaRPr>
          </a:p>
        </p:txBody>
      </p:sp>
      <p:sp>
        <p:nvSpPr>
          <p:cNvPr id="10" name="Rectangle 22"/>
          <p:cNvSpPr>
            <a:spLocks noChangeArrowheads="1"/>
          </p:cNvSpPr>
          <p:nvPr/>
        </p:nvSpPr>
        <p:spPr bwMode="auto">
          <a:xfrm>
            <a:off x="3225147" y="3306881"/>
            <a:ext cx="2354450" cy="664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lnSpc>
                <a:spcPct val="120000"/>
              </a:lnSpc>
              <a:buFont typeface="Arial" panose="020B0604020202020204" pitchFamily="34" charset="0"/>
              <a:buNone/>
            </a:pPr>
            <a:r>
              <a:rPr lang="zh-CN" altLang="en-US" sz="900" b="1" dirty="0">
                <a:solidFill>
                  <a:schemeClr val="bg1"/>
                </a:solidFill>
                <a:sym typeface="+mn-ea"/>
              </a:rPr>
              <a:t>单击此处添加文本</a:t>
            </a:r>
          </a:p>
          <a:p>
            <a:pPr algn="l">
              <a:lnSpc>
                <a:spcPct val="120000"/>
              </a:lnSpc>
              <a:buFont typeface="Arial" panose="020B0604020202020204" pitchFamily="34" charset="0"/>
              <a:buNone/>
            </a:pPr>
            <a:r>
              <a:rPr sz="900" dirty="0">
                <a:solidFill>
                  <a:schemeClr val="bg1"/>
                </a:solidFill>
                <a:sym typeface="+mn-ea"/>
              </a:rPr>
              <a:t>One needs 3 things to be truly happy living in the world: some thing to do, some one to love, some thing to hope for.</a:t>
            </a:r>
            <a:endParaRPr lang="en-US" altLang="zh-CN" sz="600" dirty="0">
              <a:solidFill>
                <a:schemeClr val="bg1"/>
              </a:solidFill>
            </a:endParaRPr>
          </a:p>
        </p:txBody>
      </p:sp>
      <p:sp>
        <p:nvSpPr>
          <p:cNvPr id="11" name="Line 26"/>
          <p:cNvSpPr>
            <a:spLocks noChangeShapeType="1"/>
          </p:cNvSpPr>
          <p:nvPr/>
        </p:nvSpPr>
        <p:spPr bwMode="auto">
          <a:xfrm flipV="1">
            <a:off x="3225147" y="2325384"/>
            <a:ext cx="2354450" cy="6667"/>
          </a:xfrm>
          <a:prstGeom prst="line">
            <a:avLst/>
          </a:prstGeom>
          <a:noFill/>
          <a:ln w="12700"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68576" tIns="34288" rIns="68576" bIns="34288" numCol="1" anchor="t" anchorCtr="0" compatLnSpc="1"/>
          <a:lstStyle/>
          <a:p>
            <a:endParaRPr lang="zh-CN" altLang="en-US" sz="1280"/>
          </a:p>
        </p:txBody>
      </p:sp>
      <p:sp>
        <p:nvSpPr>
          <p:cNvPr id="12" name="Line 27"/>
          <p:cNvSpPr>
            <a:spLocks noChangeShapeType="1"/>
          </p:cNvSpPr>
          <p:nvPr/>
        </p:nvSpPr>
        <p:spPr bwMode="auto">
          <a:xfrm>
            <a:off x="3225623" y="3194017"/>
            <a:ext cx="2353975" cy="476"/>
          </a:xfrm>
          <a:prstGeom prst="line">
            <a:avLst/>
          </a:prstGeom>
          <a:noFill/>
          <a:ln w="12700"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68576" tIns="34288" rIns="68576" bIns="34288" numCol="1" anchor="t" anchorCtr="0" compatLnSpc="1"/>
          <a:lstStyle/>
          <a:p>
            <a:endParaRPr lang="zh-CN" altLang="en-US" sz="1280"/>
          </a:p>
        </p:txBody>
      </p:sp>
    </p:spTree>
    <p:extLst>
      <p:ext uri="{BB962C8B-B14F-4D97-AF65-F5344CB8AC3E}">
        <p14:creationId xmlns:p14="http://schemas.microsoft.com/office/powerpoint/2010/main" val="2290645141"/>
      </p:ext>
    </p:extLst>
  </p:cSld>
  <p:clrMapOvr>
    <a:masterClrMapping/>
  </p:clrMapOvr>
  <mc:AlternateContent xmlns:mc="http://schemas.openxmlformats.org/markup-compatibility/2006">
    <mc:Choice xmlns:p14="http://schemas.microsoft.com/office/powerpoint/2010/main" Requires="p14">
      <p:transition spd="slow" p14:dur="1600" advClick="0" advTm="0">
        <p14:conveyor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par>
                          <p:cTn id="8" fill="hold">
                            <p:stCondLst>
                              <p:cond delay="1000"/>
                            </p:stCondLst>
                            <p:childTnLst>
                              <p:par>
                                <p:cTn id="9" presetID="22" presetClass="entr" presetSubtype="2"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right)">
                                      <p:cBhvr>
                                        <p:cTn id="11" dur="1000"/>
                                        <p:tgtEl>
                                          <p:spTgt spid="14"/>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left)">
                                      <p:cBhvr>
                                        <p:cTn id="15" dur="1000"/>
                                        <p:tgtEl>
                                          <p:spTgt spid="13"/>
                                        </p:tgtEl>
                                      </p:cBhvr>
                                    </p:animEffect>
                                  </p:childTnLst>
                                </p:cTn>
                              </p:par>
                            </p:childTnLst>
                          </p:cTn>
                        </p:par>
                        <p:par>
                          <p:cTn id="16" fill="hold">
                            <p:stCondLst>
                              <p:cond delay="3000"/>
                            </p:stCondLst>
                            <p:childTnLst>
                              <p:par>
                                <p:cTn id="17" presetID="22" presetClass="entr" presetSubtype="2"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right)">
                                      <p:cBhvr>
                                        <p:cTn id="19" dur="1000"/>
                                        <p:tgtEl>
                                          <p:spTgt spid="4"/>
                                        </p:tgtEl>
                                      </p:cBhvr>
                                    </p:animEffect>
                                  </p:childTnLst>
                                </p:cTn>
                              </p:par>
                            </p:childTnLst>
                          </p:cTn>
                        </p:par>
                        <p:par>
                          <p:cTn id="20" fill="hold">
                            <p:stCondLst>
                              <p:cond delay="4000"/>
                            </p:stCondLst>
                            <p:childTnLst>
                              <p:par>
                                <p:cTn id="21" presetID="8" presetClass="entr" presetSubtype="16" fill="hold" grpId="2"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diamond(in)">
                                      <p:cBhvr>
                                        <p:cTn id="23" dur="1000"/>
                                        <p:tgtEl>
                                          <p:spTgt spid="19"/>
                                        </p:tgtEl>
                                      </p:cBhvr>
                                    </p:animEffect>
                                  </p:childTnLst>
                                </p:cTn>
                              </p:par>
                            </p:childTnLst>
                          </p:cTn>
                        </p:par>
                        <p:par>
                          <p:cTn id="24" fill="hold">
                            <p:stCondLst>
                              <p:cond delay="5000"/>
                            </p:stCondLst>
                            <p:childTnLst>
                              <p:par>
                                <p:cTn id="25" presetID="2" presetClass="entr" presetSubtype="2"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1000" fill="hold"/>
                                        <p:tgtEl>
                                          <p:spTgt spid="6"/>
                                        </p:tgtEl>
                                        <p:attrNameLst>
                                          <p:attrName>ppt_x</p:attrName>
                                        </p:attrNameLst>
                                      </p:cBhvr>
                                      <p:tavLst>
                                        <p:tav tm="0">
                                          <p:val>
                                            <p:strVal val="1+#ppt_w/2"/>
                                          </p:val>
                                        </p:tav>
                                        <p:tav tm="100000">
                                          <p:val>
                                            <p:strVal val="#ppt_x"/>
                                          </p:val>
                                        </p:tav>
                                      </p:tavLst>
                                    </p:anim>
                                    <p:anim calcmode="lin" valueType="num">
                                      <p:cBhvr additive="base">
                                        <p:cTn id="28" dur="1000" fill="hold"/>
                                        <p:tgtEl>
                                          <p:spTgt spid="6"/>
                                        </p:tgtEl>
                                        <p:attrNameLst>
                                          <p:attrName>ppt_y</p:attrName>
                                        </p:attrNameLst>
                                      </p:cBhvr>
                                      <p:tavLst>
                                        <p:tav tm="0">
                                          <p:val>
                                            <p:strVal val="#ppt_y"/>
                                          </p:val>
                                        </p:tav>
                                        <p:tav tm="100000">
                                          <p:val>
                                            <p:strVal val="#ppt_y"/>
                                          </p:val>
                                        </p:tav>
                                      </p:tavLst>
                                    </p:anim>
                                  </p:childTnLst>
                                </p:cTn>
                              </p:par>
                            </p:childTnLst>
                          </p:cTn>
                        </p:par>
                        <p:par>
                          <p:cTn id="29" fill="hold">
                            <p:stCondLst>
                              <p:cond delay="6000"/>
                            </p:stCondLst>
                            <p:childTnLst>
                              <p:par>
                                <p:cTn id="30" presetID="22" presetClass="entr" presetSubtype="8" fill="hold"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left)">
                                      <p:cBhvr>
                                        <p:cTn id="32" dur="1000"/>
                                        <p:tgtEl>
                                          <p:spTgt spid="11"/>
                                        </p:tgtEl>
                                      </p:cBhvr>
                                    </p:animEffect>
                                  </p:childTnLst>
                                </p:cTn>
                              </p:par>
                            </p:childTnLst>
                          </p:cTn>
                        </p:par>
                        <p:par>
                          <p:cTn id="33" fill="hold">
                            <p:stCondLst>
                              <p:cond delay="7000"/>
                            </p:stCondLst>
                            <p:childTnLst>
                              <p:par>
                                <p:cTn id="34" presetID="2" presetClass="entr" presetSubtype="2" fill="hold" grpId="0" nodeType="after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1000" fill="hold"/>
                                        <p:tgtEl>
                                          <p:spTgt spid="9"/>
                                        </p:tgtEl>
                                        <p:attrNameLst>
                                          <p:attrName>ppt_x</p:attrName>
                                        </p:attrNameLst>
                                      </p:cBhvr>
                                      <p:tavLst>
                                        <p:tav tm="0">
                                          <p:val>
                                            <p:strVal val="1+#ppt_w/2"/>
                                          </p:val>
                                        </p:tav>
                                        <p:tav tm="100000">
                                          <p:val>
                                            <p:strVal val="#ppt_x"/>
                                          </p:val>
                                        </p:tav>
                                      </p:tavLst>
                                    </p:anim>
                                    <p:anim calcmode="lin" valueType="num">
                                      <p:cBhvr additive="base">
                                        <p:cTn id="37" dur="1000" fill="hold"/>
                                        <p:tgtEl>
                                          <p:spTgt spid="9"/>
                                        </p:tgtEl>
                                        <p:attrNameLst>
                                          <p:attrName>ppt_y</p:attrName>
                                        </p:attrNameLst>
                                      </p:cBhvr>
                                      <p:tavLst>
                                        <p:tav tm="0">
                                          <p:val>
                                            <p:strVal val="#ppt_y"/>
                                          </p:val>
                                        </p:tav>
                                        <p:tav tm="100000">
                                          <p:val>
                                            <p:strVal val="#ppt_y"/>
                                          </p:val>
                                        </p:tav>
                                      </p:tavLst>
                                    </p:anim>
                                  </p:childTnLst>
                                </p:cTn>
                              </p:par>
                            </p:childTnLst>
                          </p:cTn>
                        </p:par>
                        <p:par>
                          <p:cTn id="38" fill="hold">
                            <p:stCondLst>
                              <p:cond delay="8000"/>
                            </p:stCondLst>
                            <p:childTnLst>
                              <p:par>
                                <p:cTn id="39" presetID="22" presetClass="entr" presetSubtype="8" fill="hold" nodeType="after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wipe(left)">
                                      <p:cBhvr>
                                        <p:cTn id="41" dur="1000"/>
                                        <p:tgtEl>
                                          <p:spTgt spid="12"/>
                                        </p:tgtEl>
                                      </p:cBhvr>
                                    </p:animEffect>
                                  </p:childTnLst>
                                </p:cTn>
                              </p:par>
                            </p:childTnLst>
                          </p:cTn>
                        </p:par>
                        <p:par>
                          <p:cTn id="42" fill="hold">
                            <p:stCondLst>
                              <p:cond delay="9000"/>
                            </p:stCondLst>
                            <p:childTnLst>
                              <p:par>
                                <p:cTn id="43" presetID="2" presetClass="entr" presetSubtype="2" fill="hold" grpId="0" nodeType="afterEffect">
                                  <p:stCondLst>
                                    <p:cond delay="0"/>
                                  </p:stCondLst>
                                  <p:childTnLst>
                                    <p:set>
                                      <p:cBhvr>
                                        <p:cTn id="44" dur="1" fill="hold">
                                          <p:stCondLst>
                                            <p:cond delay="0"/>
                                          </p:stCondLst>
                                        </p:cTn>
                                        <p:tgtEl>
                                          <p:spTgt spid="10"/>
                                        </p:tgtEl>
                                        <p:attrNameLst>
                                          <p:attrName>style.visibility</p:attrName>
                                        </p:attrNameLst>
                                      </p:cBhvr>
                                      <p:to>
                                        <p:strVal val="visible"/>
                                      </p:to>
                                    </p:set>
                                    <p:anim calcmode="lin" valueType="num">
                                      <p:cBhvr additive="base">
                                        <p:cTn id="45" dur="1000" fill="hold"/>
                                        <p:tgtEl>
                                          <p:spTgt spid="10"/>
                                        </p:tgtEl>
                                        <p:attrNameLst>
                                          <p:attrName>ppt_x</p:attrName>
                                        </p:attrNameLst>
                                      </p:cBhvr>
                                      <p:tavLst>
                                        <p:tav tm="0">
                                          <p:val>
                                            <p:strVal val="1+#ppt_w/2"/>
                                          </p:val>
                                        </p:tav>
                                        <p:tav tm="100000">
                                          <p:val>
                                            <p:strVal val="#ppt_x"/>
                                          </p:val>
                                        </p:tav>
                                      </p:tavLst>
                                    </p:anim>
                                    <p:anim calcmode="lin" valueType="num">
                                      <p:cBhvr additive="base">
                                        <p:cTn id="46" dur="10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19" grpId="2" bldLvl="0" animBg="1"/>
      <p:bldP spid="6" grpId="0"/>
      <p:bldP spid="9" grpId="0"/>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4" name="AutoShape 6"/>
          <p:cNvSpPr/>
          <p:nvPr/>
        </p:nvSpPr>
        <p:spPr bwMode="auto">
          <a:xfrm>
            <a:off x="6021045" y="1816460"/>
            <a:ext cx="1458326" cy="361355"/>
          </a:xfrm>
          <a:prstGeom prst="rightArrow">
            <a:avLst>
              <a:gd name="adj1" fmla="val 100000"/>
              <a:gd name="adj2" fmla="val 43165"/>
            </a:avLst>
          </a:prstGeom>
          <a:solidFill>
            <a:schemeClr val="accent5"/>
          </a:solidFill>
          <a:ln>
            <a:noFill/>
          </a:ln>
          <a:effectLst/>
        </p:spPr>
        <p:txBody>
          <a:bodyPr lIns="0" tIns="0" rIns="0" bIns="0" anchor="ctr"/>
          <a:lstStyle/>
          <a:p>
            <a:pPr defTabSz="218599"/>
            <a:endParaRPr lang="zh-CN" altLang="zh-CN" sz="1500">
              <a:solidFill>
                <a:schemeClr val="bg1"/>
              </a:solidFill>
              <a:effectLst>
                <a:outerShdw blurRad="38100" dist="38100" dir="2700000" algn="tl">
                  <a:srgbClr val="000000"/>
                </a:outerShdw>
              </a:effectLst>
              <a:latin typeface="Gill Sans" charset="0"/>
              <a:sym typeface="Gill Sans" charset="0"/>
            </a:endParaRPr>
          </a:p>
        </p:txBody>
      </p:sp>
      <p:sp>
        <p:nvSpPr>
          <p:cNvPr id="27655" name="AutoShape 7"/>
          <p:cNvSpPr/>
          <p:nvPr/>
        </p:nvSpPr>
        <p:spPr bwMode="auto">
          <a:xfrm>
            <a:off x="4824028" y="1816460"/>
            <a:ext cx="1458326" cy="361355"/>
          </a:xfrm>
          <a:prstGeom prst="rightArrow">
            <a:avLst>
              <a:gd name="adj1" fmla="val 100000"/>
              <a:gd name="adj2" fmla="val 43165"/>
            </a:avLst>
          </a:prstGeom>
          <a:solidFill>
            <a:schemeClr val="accent3"/>
          </a:solidFill>
          <a:ln>
            <a:noFill/>
          </a:ln>
          <a:effectLst/>
        </p:spPr>
        <p:txBody>
          <a:bodyPr lIns="0" tIns="0" rIns="0" bIns="0" anchor="ctr"/>
          <a:lstStyle/>
          <a:p>
            <a:pPr defTabSz="218599"/>
            <a:endParaRPr lang="zh-CN" altLang="zh-CN" sz="1500">
              <a:solidFill>
                <a:schemeClr val="bg1"/>
              </a:solidFill>
              <a:effectLst>
                <a:outerShdw blurRad="38100" dist="38100" dir="2700000" algn="tl">
                  <a:srgbClr val="000000"/>
                </a:outerShdw>
              </a:effectLst>
              <a:latin typeface="Gill Sans" charset="0"/>
              <a:sym typeface="Gill Sans" charset="0"/>
            </a:endParaRPr>
          </a:p>
        </p:txBody>
      </p:sp>
      <p:sp>
        <p:nvSpPr>
          <p:cNvPr id="27656" name="AutoShape 8"/>
          <p:cNvSpPr/>
          <p:nvPr/>
        </p:nvSpPr>
        <p:spPr bwMode="auto">
          <a:xfrm>
            <a:off x="3637724" y="1816460"/>
            <a:ext cx="1458326" cy="361355"/>
          </a:xfrm>
          <a:prstGeom prst="rightArrow">
            <a:avLst>
              <a:gd name="adj1" fmla="val 100000"/>
              <a:gd name="adj2" fmla="val 43165"/>
            </a:avLst>
          </a:prstGeom>
          <a:solidFill>
            <a:schemeClr val="accent4"/>
          </a:solidFill>
          <a:ln>
            <a:noFill/>
          </a:ln>
          <a:effectLst/>
        </p:spPr>
        <p:txBody>
          <a:bodyPr lIns="0" tIns="0" rIns="0" bIns="0" anchor="ctr"/>
          <a:lstStyle/>
          <a:p>
            <a:pPr defTabSz="218599"/>
            <a:endParaRPr lang="zh-CN" altLang="zh-CN" sz="1500">
              <a:solidFill>
                <a:schemeClr val="bg1"/>
              </a:solidFill>
              <a:effectLst>
                <a:outerShdw blurRad="38100" dist="38100" dir="2700000" algn="tl">
                  <a:srgbClr val="000000"/>
                </a:outerShdw>
              </a:effectLst>
              <a:latin typeface="Gill Sans" charset="0"/>
              <a:sym typeface="Gill Sans" charset="0"/>
            </a:endParaRPr>
          </a:p>
        </p:txBody>
      </p:sp>
      <p:sp>
        <p:nvSpPr>
          <p:cNvPr id="27657" name="AutoShape 9"/>
          <p:cNvSpPr/>
          <p:nvPr/>
        </p:nvSpPr>
        <p:spPr bwMode="auto">
          <a:xfrm>
            <a:off x="2440708" y="1816460"/>
            <a:ext cx="1458326" cy="361355"/>
          </a:xfrm>
          <a:prstGeom prst="rightArrow">
            <a:avLst>
              <a:gd name="adj1" fmla="val 100000"/>
              <a:gd name="adj2" fmla="val 43165"/>
            </a:avLst>
          </a:prstGeom>
          <a:solidFill>
            <a:schemeClr val="accent3"/>
          </a:solidFill>
          <a:ln>
            <a:noFill/>
          </a:ln>
          <a:effectLst/>
        </p:spPr>
        <p:txBody>
          <a:bodyPr lIns="0" tIns="0" rIns="0" bIns="0" anchor="ctr"/>
          <a:lstStyle/>
          <a:p>
            <a:pPr defTabSz="218599"/>
            <a:endParaRPr lang="zh-CN" altLang="zh-CN" sz="1500">
              <a:solidFill>
                <a:schemeClr val="bg1"/>
              </a:solidFill>
              <a:effectLst>
                <a:outerShdw blurRad="38100" dist="38100" dir="2700000" algn="tl">
                  <a:srgbClr val="000000"/>
                </a:outerShdw>
              </a:effectLst>
              <a:latin typeface="Gill Sans" charset="0"/>
              <a:sym typeface="Gill Sans" charset="0"/>
            </a:endParaRPr>
          </a:p>
        </p:txBody>
      </p:sp>
      <p:sp>
        <p:nvSpPr>
          <p:cNvPr id="27658" name="AutoShape 10"/>
          <p:cNvSpPr/>
          <p:nvPr/>
        </p:nvSpPr>
        <p:spPr bwMode="auto">
          <a:xfrm>
            <a:off x="1309760" y="1816460"/>
            <a:ext cx="1458326" cy="361355"/>
          </a:xfrm>
          <a:prstGeom prst="rightArrow">
            <a:avLst>
              <a:gd name="adj1" fmla="val 100000"/>
              <a:gd name="adj2" fmla="val 43165"/>
            </a:avLst>
          </a:prstGeom>
          <a:solidFill>
            <a:schemeClr val="accent2"/>
          </a:solidFill>
          <a:ln>
            <a:noFill/>
          </a:ln>
          <a:effectLst/>
        </p:spPr>
        <p:txBody>
          <a:bodyPr lIns="0" tIns="0" rIns="0" bIns="0" anchor="ctr"/>
          <a:lstStyle/>
          <a:p>
            <a:pPr defTabSz="218599"/>
            <a:endParaRPr lang="zh-CN" altLang="zh-CN" sz="1500">
              <a:solidFill>
                <a:schemeClr val="bg1"/>
              </a:solidFill>
              <a:effectLst>
                <a:outerShdw blurRad="38100" dist="38100" dir="2700000" algn="tl">
                  <a:srgbClr val="000000"/>
                </a:outerShdw>
              </a:effectLst>
              <a:latin typeface="Gill Sans" charset="0"/>
              <a:sym typeface="Gill Sans" charset="0"/>
            </a:endParaRPr>
          </a:p>
        </p:txBody>
      </p:sp>
      <p:sp>
        <p:nvSpPr>
          <p:cNvPr id="27659" name="AutoShape 11"/>
          <p:cNvSpPr/>
          <p:nvPr/>
        </p:nvSpPr>
        <p:spPr bwMode="auto">
          <a:xfrm>
            <a:off x="1492499" y="1897423"/>
            <a:ext cx="1014281" cy="200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zh-CN" altLang="en-US" sz="1350" dirty="0">
                <a:solidFill>
                  <a:schemeClr val="bg1"/>
                </a:solidFill>
              </a:rPr>
              <a:t>添加文字</a:t>
            </a:r>
            <a:endParaRPr lang="es-ES" altLang="zh-CN" sz="1350" dirty="0">
              <a:solidFill>
                <a:schemeClr val="bg1"/>
              </a:solidFill>
            </a:endParaRPr>
          </a:p>
        </p:txBody>
      </p:sp>
      <p:sp>
        <p:nvSpPr>
          <p:cNvPr id="27660" name="AutoShape 12"/>
          <p:cNvSpPr/>
          <p:nvPr/>
        </p:nvSpPr>
        <p:spPr bwMode="auto">
          <a:xfrm>
            <a:off x="2825228" y="1897423"/>
            <a:ext cx="839877" cy="200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zh-CN" altLang="en-US" sz="1350" dirty="0">
                <a:solidFill>
                  <a:schemeClr val="bg1"/>
                </a:solidFill>
              </a:rPr>
              <a:t>添加文字</a:t>
            </a:r>
            <a:endParaRPr lang="es-ES" altLang="zh-CN" sz="1350" dirty="0">
              <a:solidFill>
                <a:schemeClr val="bg1"/>
              </a:solidFill>
            </a:endParaRPr>
          </a:p>
        </p:txBody>
      </p:sp>
      <p:sp>
        <p:nvSpPr>
          <p:cNvPr id="27661" name="AutoShape 13"/>
          <p:cNvSpPr/>
          <p:nvPr/>
        </p:nvSpPr>
        <p:spPr bwMode="auto">
          <a:xfrm>
            <a:off x="3983557" y="1897423"/>
            <a:ext cx="840472" cy="200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zh-CN" altLang="en-US" sz="1350" dirty="0">
                <a:solidFill>
                  <a:schemeClr val="bg1"/>
                </a:solidFill>
              </a:rPr>
              <a:t>添加文字</a:t>
            </a:r>
            <a:endParaRPr lang="es-ES" altLang="zh-CN" sz="1350" dirty="0">
              <a:solidFill>
                <a:schemeClr val="bg1"/>
              </a:solidFill>
            </a:endParaRPr>
          </a:p>
        </p:txBody>
      </p:sp>
      <p:sp>
        <p:nvSpPr>
          <p:cNvPr id="27662" name="AutoShape 14"/>
          <p:cNvSpPr/>
          <p:nvPr/>
        </p:nvSpPr>
        <p:spPr bwMode="auto">
          <a:xfrm>
            <a:off x="5153194" y="1897423"/>
            <a:ext cx="840472" cy="200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zh-CN" altLang="en-US" sz="1350" dirty="0">
                <a:solidFill>
                  <a:schemeClr val="bg1"/>
                </a:solidFill>
              </a:rPr>
              <a:t>添加文字</a:t>
            </a:r>
            <a:endParaRPr lang="es-ES" altLang="zh-CN" sz="1350" dirty="0">
              <a:solidFill>
                <a:schemeClr val="bg1"/>
              </a:solidFill>
            </a:endParaRPr>
          </a:p>
        </p:txBody>
      </p:sp>
      <p:sp>
        <p:nvSpPr>
          <p:cNvPr id="27663" name="AutoShape 15"/>
          <p:cNvSpPr/>
          <p:nvPr/>
        </p:nvSpPr>
        <p:spPr bwMode="auto">
          <a:xfrm>
            <a:off x="6366876" y="1897423"/>
            <a:ext cx="839877" cy="200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zh-CN" altLang="en-US" sz="1350" dirty="0">
                <a:solidFill>
                  <a:schemeClr val="bg1"/>
                </a:solidFill>
              </a:rPr>
              <a:t>添加文字</a:t>
            </a:r>
            <a:endParaRPr lang="es-ES" altLang="zh-CN" sz="1350" dirty="0">
              <a:solidFill>
                <a:schemeClr val="bg1"/>
              </a:solidFill>
            </a:endParaRPr>
          </a:p>
        </p:txBody>
      </p:sp>
      <p:sp>
        <p:nvSpPr>
          <p:cNvPr id="27666" name="AutoShape 18"/>
          <p:cNvSpPr/>
          <p:nvPr/>
        </p:nvSpPr>
        <p:spPr bwMode="auto">
          <a:xfrm>
            <a:off x="6021045" y="3216635"/>
            <a:ext cx="1458326" cy="361355"/>
          </a:xfrm>
          <a:prstGeom prst="rightArrow">
            <a:avLst>
              <a:gd name="adj1" fmla="val 100000"/>
              <a:gd name="adj2" fmla="val 43165"/>
            </a:avLst>
          </a:prstGeom>
          <a:solidFill>
            <a:schemeClr val="accent5"/>
          </a:solidFill>
          <a:ln>
            <a:noFill/>
          </a:ln>
          <a:effectLst/>
        </p:spPr>
        <p:txBody>
          <a:bodyPr lIns="0" tIns="0" rIns="0" bIns="0" anchor="ctr"/>
          <a:lstStyle/>
          <a:p>
            <a:pPr defTabSz="218599"/>
            <a:endParaRPr lang="zh-CN" altLang="zh-CN" sz="1500">
              <a:solidFill>
                <a:schemeClr val="bg1"/>
              </a:solidFill>
              <a:effectLst>
                <a:outerShdw blurRad="38100" dist="38100" dir="2700000" algn="tl">
                  <a:srgbClr val="000000"/>
                </a:outerShdw>
              </a:effectLst>
              <a:latin typeface="Gill Sans" charset="0"/>
              <a:sym typeface="Gill Sans" charset="0"/>
            </a:endParaRPr>
          </a:p>
        </p:txBody>
      </p:sp>
      <p:sp>
        <p:nvSpPr>
          <p:cNvPr id="27667" name="AutoShape 19"/>
          <p:cNvSpPr/>
          <p:nvPr/>
        </p:nvSpPr>
        <p:spPr bwMode="auto">
          <a:xfrm>
            <a:off x="4824028" y="3216635"/>
            <a:ext cx="1458326" cy="361355"/>
          </a:xfrm>
          <a:prstGeom prst="rightArrow">
            <a:avLst>
              <a:gd name="adj1" fmla="val 100000"/>
              <a:gd name="adj2" fmla="val 43165"/>
            </a:avLst>
          </a:prstGeom>
          <a:solidFill>
            <a:schemeClr val="accent3"/>
          </a:solidFill>
          <a:ln>
            <a:noFill/>
          </a:ln>
          <a:effectLst/>
        </p:spPr>
        <p:txBody>
          <a:bodyPr lIns="0" tIns="0" rIns="0" bIns="0" anchor="ctr"/>
          <a:lstStyle/>
          <a:p>
            <a:pPr defTabSz="218599"/>
            <a:endParaRPr lang="zh-CN" altLang="zh-CN" sz="1500">
              <a:solidFill>
                <a:schemeClr val="bg1"/>
              </a:solidFill>
              <a:effectLst>
                <a:outerShdw blurRad="38100" dist="38100" dir="2700000" algn="tl">
                  <a:srgbClr val="000000"/>
                </a:outerShdw>
              </a:effectLst>
              <a:latin typeface="Gill Sans" charset="0"/>
              <a:sym typeface="Gill Sans" charset="0"/>
            </a:endParaRPr>
          </a:p>
        </p:txBody>
      </p:sp>
      <p:sp>
        <p:nvSpPr>
          <p:cNvPr id="27668" name="AutoShape 20"/>
          <p:cNvSpPr/>
          <p:nvPr/>
        </p:nvSpPr>
        <p:spPr bwMode="auto">
          <a:xfrm>
            <a:off x="3637724" y="3216635"/>
            <a:ext cx="1458326" cy="361355"/>
          </a:xfrm>
          <a:prstGeom prst="rightArrow">
            <a:avLst>
              <a:gd name="adj1" fmla="val 100000"/>
              <a:gd name="adj2" fmla="val 43165"/>
            </a:avLst>
          </a:prstGeom>
          <a:solidFill>
            <a:schemeClr val="accent4"/>
          </a:solidFill>
          <a:ln>
            <a:noFill/>
          </a:ln>
          <a:effectLst/>
        </p:spPr>
        <p:txBody>
          <a:bodyPr lIns="0" tIns="0" rIns="0" bIns="0" anchor="ctr"/>
          <a:lstStyle/>
          <a:p>
            <a:pPr defTabSz="218599"/>
            <a:endParaRPr lang="zh-CN" altLang="zh-CN" sz="1500">
              <a:solidFill>
                <a:schemeClr val="bg1"/>
              </a:solidFill>
              <a:effectLst>
                <a:outerShdw blurRad="38100" dist="38100" dir="2700000" algn="tl">
                  <a:srgbClr val="000000"/>
                </a:outerShdw>
              </a:effectLst>
              <a:latin typeface="Gill Sans" charset="0"/>
              <a:sym typeface="Gill Sans" charset="0"/>
            </a:endParaRPr>
          </a:p>
        </p:txBody>
      </p:sp>
      <p:sp>
        <p:nvSpPr>
          <p:cNvPr id="27669" name="AutoShape 21"/>
          <p:cNvSpPr/>
          <p:nvPr/>
        </p:nvSpPr>
        <p:spPr bwMode="auto">
          <a:xfrm>
            <a:off x="2440708" y="3216635"/>
            <a:ext cx="1458326" cy="361355"/>
          </a:xfrm>
          <a:prstGeom prst="rightArrow">
            <a:avLst>
              <a:gd name="adj1" fmla="val 100000"/>
              <a:gd name="adj2" fmla="val 43165"/>
            </a:avLst>
          </a:prstGeom>
          <a:solidFill>
            <a:schemeClr val="accent3"/>
          </a:solidFill>
          <a:ln>
            <a:noFill/>
          </a:ln>
          <a:effectLst/>
        </p:spPr>
        <p:txBody>
          <a:bodyPr lIns="0" tIns="0" rIns="0" bIns="0" anchor="ctr"/>
          <a:lstStyle/>
          <a:p>
            <a:pPr defTabSz="218599"/>
            <a:endParaRPr lang="zh-CN" altLang="zh-CN" sz="1500">
              <a:solidFill>
                <a:schemeClr val="bg1"/>
              </a:solidFill>
              <a:effectLst>
                <a:outerShdw blurRad="38100" dist="38100" dir="2700000" algn="tl">
                  <a:srgbClr val="000000"/>
                </a:outerShdw>
              </a:effectLst>
              <a:latin typeface="Gill Sans" charset="0"/>
              <a:sym typeface="Gill Sans" charset="0"/>
            </a:endParaRPr>
          </a:p>
        </p:txBody>
      </p:sp>
      <p:sp>
        <p:nvSpPr>
          <p:cNvPr id="27670" name="AutoShape 22"/>
          <p:cNvSpPr/>
          <p:nvPr/>
        </p:nvSpPr>
        <p:spPr bwMode="auto">
          <a:xfrm>
            <a:off x="1309760" y="3216635"/>
            <a:ext cx="1458326" cy="361355"/>
          </a:xfrm>
          <a:prstGeom prst="rightArrow">
            <a:avLst>
              <a:gd name="adj1" fmla="val 100000"/>
              <a:gd name="adj2" fmla="val 43165"/>
            </a:avLst>
          </a:prstGeom>
          <a:solidFill>
            <a:schemeClr val="accent2"/>
          </a:solidFill>
          <a:ln>
            <a:noFill/>
          </a:ln>
          <a:effectLst/>
        </p:spPr>
        <p:txBody>
          <a:bodyPr lIns="0" tIns="0" rIns="0" bIns="0" anchor="ctr"/>
          <a:lstStyle/>
          <a:p>
            <a:pPr defTabSz="218599"/>
            <a:endParaRPr lang="zh-CN" altLang="zh-CN" sz="1500">
              <a:solidFill>
                <a:schemeClr val="bg1"/>
              </a:solidFill>
              <a:effectLst>
                <a:outerShdw blurRad="38100" dist="38100" dir="2700000" algn="tl">
                  <a:srgbClr val="000000"/>
                </a:outerShdw>
              </a:effectLst>
              <a:latin typeface="Gill Sans" charset="0"/>
              <a:sym typeface="Gill Sans" charset="0"/>
            </a:endParaRPr>
          </a:p>
        </p:txBody>
      </p:sp>
      <p:sp>
        <p:nvSpPr>
          <p:cNvPr id="27673" name="AutoShape 25"/>
          <p:cNvSpPr/>
          <p:nvPr/>
        </p:nvSpPr>
        <p:spPr bwMode="auto">
          <a:xfrm>
            <a:off x="1492499" y="3297598"/>
            <a:ext cx="1014281" cy="200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zh-CN" altLang="en-US" sz="1350" dirty="0">
                <a:solidFill>
                  <a:schemeClr val="bg1"/>
                </a:solidFill>
              </a:rPr>
              <a:t>添加文字</a:t>
            </a:r>
            <a:endParaRPr lang="es-ES" altLang="zh-CN" sz="1350" dirty="0">
              <a:solidFill>
                <a:schemeClr val="bg1"/>
              </a:solidFill>
            </a:endParaRPr>
          </a:p>
        </p:txBody>
      </p:sp>
      <p:sp>
        <p:nvSpPr>
          <p:cNvPr id="27674" name="AutoShape 26"/>
          <p:cNvSpPr/>
          <p:nvPr/>
        </p:nvSpPr>
        <p:spPr bwMode="auto">
          <a:xfrm>
            <a:off x="2825228" y="3297598"/>
            <a:ext cx="839877" cy="200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zh-CN" altLang="en-US" sz="1350" dirty="0">
                <a:solidFill>
                  <a:schemeClr val="bg1"/>
                </a:solidFill>
              </a:rPr>
              <a:t>添加文字</a:t>
            </a:r>
            <a:endParaRPr lang="es-ES" altLang="zh-CN" sz="1350" dirty="0">
              <a:solidFill>
                <a:schemeClr val="bg1"/>
              </a:solidFill>
            </a:endParaRPr>
          </a:p>
        </p:txBody>
      </p:sp>
      <p:sp>
        <p:nvSpPr>
          <p:cNvPr id="27675" name="AutoShape 27"/>
          <p:cNvSpPr/>
          <p:nvPr/>
        </p:nvSpPr>
        <p:spPr bwMode="auto">
          <a:xfrm>
            <a:off x="3983557" y="3297598"/>
            <a:ext cx="840472" cy="200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zh-CN" altLang="en-US" sz="1350" dirty="0">
                <a:solidFill>
                  <a:schemeClr val="bg1"/>
                </a:solidFill>
              </a:rPr>
              <a:t>添加文字</a:t>
            </a:r>
            <a:endParaRPr lang="es-ES" altLang="zh-CN" sz="1350" dirty="0">
              <a:solidFill>
                <a:schemeClr val="bg1"/>
              </a:solidFill>
            </a:endParaRPr>
          </a:p>
        </p:txBody>
      </p:sp>
      <p:sp>
        <p:nvSpPr>
          <p:cNvPr id="27676" name="AutoShape 28"/>
          <p:cNvSpPr/>
          <p:nvPr/>
        </p:nvSpPr>
        <p:spPr bwMode="auto">
          <a:xfrm>
            <a:off x="5153194" y="3297598"/>
            <a:ext cx="840472" cy="200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zh-CN" altLang="en-US" sz="1350" dirty="0">
                <a:solidFill>
                  <a:schemeClr val="bg1"/>
                </a:solidFill>
              </a:rPr>
              <a:t>添加文字</a:t>
            </a:r>
            <a:endParaRPr lang="es-ES" altLang="zh-CN" sz="1350" dirty="0">
              <a:solidFill>
                <a:schemeClr val="bg1"/>
              </a:solidFill>
            </a:endParaRPr>
          </a:p>
        </p:txBody>
      </p:sp>
      <p:sp>
        <p:nvSpPr>
          <p:cNvPr id="27677" name="AutoShape 29"/>
          <p:cNvSpPr/>
          <p:nvPr/>
        </p:nvSpPr>
        <p:spPr bwMode="auto">
          <a:xfrm>
            <a:off x="6366876" y="3297598"/>
            <a:ext cx="839877" cy="200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zh-CN" altLang="en-US" sz="1350" dirty="0">
                <a:solidFill>
                  <a:schemeClr val="bg1"/>
                </a:solidFill>
              </a:rPr>
              <a:t>添加文字</a:t>
            </a:r>
            <a:endParaRPr lang="es-ES" altLang="zh-CN" sz="1350" dirty="0">
              <a:solidFill>
                <a:schemeClr val="bg1"/>
              </a:solidFill>
            </a:endParaRPr>
          </a:p>
        </p:txBody>
      </p:sp>
      <p:grpSp>
        <p:nvGrpSpPr>
          <p:cNvPr id="5" name="组合 4"/>
          <p:cNvGrpSpPr/>
          <p:nvPr/>
        </p:nvGrpSpPr>
        <p:grpSpPr>
          <a:xfrm>
            <a:off x="7634131" y="1687277"/>
            <a:ext cx="609521" cy="609600"/>
            <a:chOff x="7631906" y="2088882"/>
            <a:chExt cx="609600" cy="609788"/>
          </a:xfrm>
        </p:grpSpPr>
        <p:sp>
          <p:nvSpPr>
            <p:cNvPr id="27665" name="AutoShape 17"/>
            <p:cNvSpPr/>
            <p:nvPr/>
          </p:nvSpPr>
          <p:spPr bwMode="auto">
            <a:xfrm>
              <a:off x="7631906" y="2088882"/>
              <a:ext cx="609600" cy="609788"/>
            </a:xfrm>
            <a:custGeom>
              <a:avLst/>
              <a:gdLst>
                <a:gd name="T0" fmla="*/ 812759 w 19679"/>
                <a:gd name="T1" fmla="*/ 892143 h 19679"/>
                <a:gd name="T2" fmla="*/ 812759 w 19679"/>
                <a:gd name="T3" fmla="*/ 892143 h 19679"/>
                <a:gd name="T4" fmla="*/ 812759 w 19679"/>
                <a:gd name="T5" fmla="*/ 892143 h 19679"/>
                <a:gd name="T6" fmla="*/ 812759 w 19679"/>
                <a:gd name="T7" fmla="*/ 89214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w="25400" cap="flat" cmpd="sng">
              <a:solidFill>
                <a:srgbClr val="000000">
                  <a:alpha val="0"/>
                </a:srgbClr>
              </a:solidFill>
              <a:prstDash val="solid"/>
              <a:miter lim="0"/>
            </a:ln>
            <a:effectLst/>
          </p:spPr>
          <p:txBody>
            <a:bodyPr lIns="0" tIns="0" rIns="0" bIns="0" anchor="ctr"/>
            <a:lstStyle/>
            <a:p>
              <a:endParaRPr lang="zh-CN" altLang="en-US" sz="1350">
                <a:solidFill>
                  <a:schemeClr val="bg1"/>
                </a:solidFill>
              </a:endParaRPr>
            </a:p>
          </p:txBody>
        </p:sp>
        <p:sp>
          <p:nvSpPr>
            <p:cNvPr id="27678" name="AutoShape 30"/>
            <p:cNvSpPr/>
            <p:nvPr/>
          </p:nvSpPr>
          <p:spPr bwMode="auto">
            <a:xfrm>
              <a:off x="7808119" y="2262171"/>
              <a:ext cx="261938" cy="276310"/>
            </a:xfrm>
            <a:custGeom>
              <a:avLst/>
              <a:gdLst>
                <a:gd name="T0" fmla="*/ 349250 w 21600"/>
                <a:gd name="T1" fmla="*/ 368300 h 21600"/>
                <a:gd name="T2" fmla="*/ 349250 w 21600"/>
                <a:gd name="T3" fmla="*/ 368300 h 21600"/>
                <a:gd name="T4" fmla="*/ 349250 w 21600"/>
                <a:gd name="T5" fmla="*/ 368300 h 21600"/>
                <a:gd name="T6" fmla="*/ 349250 w 21600"/>
                <a:gd name="T7" fmla="*/ 3683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6949"/>
                  </a:moveTo>
                  <a:cubicBezTo>
                    <a:pt x="21599" y="7542"/>
                    <a:pt x="21407" y="8153"/>
                    <a:pt x="21017" y="8781"/>
                  </a:cubicBezTo>
                  <a:cubicBezTo>
                    <a:pt x="20627"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29" y="8029"/>
                    <a:pt x="19330" y="7709"/>
                  </a:cubicBezTo>
                  <a:cubicBezTo>
                    <a:pt x="19530" y="7389"/>
                    <a:pt x="19629" y="7137"/>
                    <a:pt x="19629" y="6949"/>
                  </a:cubicBezTo>
                  <a:lnTo>
                    <a:pt x="19629" y="5415"/>
                  </a:lnTo>
                  <a:close/>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10716" tIns="10716" rIns="10716" bIns="10716" anchor="ctr"/>
            <a:lstStyle/>
            <a:p>
              <a:endParaRPr lang="zh-CN" altLang="en-US" sz="1350">
                <a:solidFill>
                  <a:schemeClr val="bg1"/>
                </a:solidFill>
              </a:endParaRPr>
            </a:p>
          </p:txBody>
        </p:sp>
      </p:grpSp>
      <p:grpSp>
        <p:nvGrpSpPr>
          <p:cNvPr id="4" name="组合 3"/>
          <p:cNvGrpSpPr/>
          <p:nvPr/>
        </p:nvGrpSpPr>
        <p:grpSpPr>
          <a:xfrm>
            <a:off x="7654370" y="3092215"/>
            <a:ext cx="609521" cy="609600"/>
            <a:chOff x="7652147" y="3494253"/>
            <a:chExt cx="609600" cy="609788"/>
          </a:xfrm>
        </p:grpSpPr>
        <p:sp>
          <p:nvSpPr>
            <p:cNvPr id="27672" name="AutoShape 24"/>
            <p:cNvSpPr/>
            <p:nvPr/>
          </p:nvSpPr>
          <p:spPr bwMode="auto">
            <a:xfrm>
              <a:off x="7652147" y="3494253"/>
              <a:ext cx="609600" cy="609788"/>
            </a:xfrm>
            <a:custGeom>
              <a:avLst/>
              <a:gdLst>
                <a:gd name="T0" fmla="*/ 812759 w 19679"/>
                <a:gd name="T1" fmla="*/ 892143 h 19679"/>
                <a:gd name="T2" fmla="*/ 812759 w 19679"/>
                <a:gd name="T3" fmla="*/ 892143 h 19679"/>
                <a:gd name="T4" fmla="*/ 812759 w 19679"/>
                <a:gd name="T5" fmla="*/ 892143 h 19679"/>
                <a:gd name="T6" fmla="*/ 812759 w 19679"/>
                <a:gd name="T7" fmla="*/ 89214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w="25400" cap="flat" cmpd="sng">
              <a:solidFill>
                <a:srgbClr val="000000">
                  <a:alpha val="0"/>
                </a:srgbClr>
              </a:solidFill>
              <a:prstDash val="solid"/>
              <a:miter lim="0"/>
            </a:ln>
            <a:effectLst/>
          </p:spPr>
          <p:txBody>
            <a:bodyPr lIns="0" tIns="0" rIns="0" bIns="0" anchor="ctr"/>
            <a:lstStyle/>
            <a:p>
              <a:endParaRPr lang="zh-CN" altLang="en-US" sz="1350">
                <a:solidFill>
                  <a:schemeClr val="bg1"/>
                </a:solidFill>
              </a:endParaRPr>
            </a:p>
          </p:txBody>
        </p:sp>
        <p:sp>
          <p:nvSpPr>
            <p:cNvPr id="27679" name="AutoShape 31"/>
            <p:cNvSpPr/>
            <p:nvPr/>
          </p:nvSpPr>
          <p:spPr bwMode="auto">
            <a:xfrm>
              <a:off x="7806928" y="3692553"/>
              <a:ext cx="280988" cy="200087"/>
            </a:xfrm>
            <a:custGeom>
              <a:avLst/>
              <a:gdLst>
                <a:gd name="T0" fmla="*/ 374650 w 21600"/>
                <a:gd name="T1" fmla="*/ 266700 h 21600"/>
                <a:gd name="T2" fmla="*/ 374650 w 21600"/>
                <a:gd name="T3" fmla="*/ 266700 h 21600"/>
                <a:gd name="T4" fmla="*/ 374650 w 21600"/>
                <a:gd name="T5" fmla="*/ 266700 h 21600"/>
                <a:gd name="T6" fmla="*/ 374650 w 21600"/>
                <a:gd name="T7" fmla="*/ 2667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611" y="9346"/>
                  </a:moveTo>
                  <a:cubicBezTo>
                    <a:pt x="19507" y="9887"/>
                    <a:pt x="20229" y="10667"/>
                    <a:pt x="20776" y="11686"/>
                  </a:cubicBezTo>
                  <a:cubicBezTo>
                    <a:pt x="21324" y="12708"/>
                    <a:pt x="21599" y="13846"/>
                    <a:pt x="21599" y="15107"/>
                  </a:cubicBezTo>
                  <a:cubicBezTo>
                    <a:pt x="21599" y="16005"/>
                    <a:pt x="21458" y="16846"/>
                    <a:pt x="21172" y="17629"/>
                  </a:cubicBezTo>
                  <a:cubicBezTo>
                    <a:pt x="20889" y="18409"/>
                    <a:pt x="20503" y="19097"/>
                    <a:pt x="20008" y="19690"/>
                  </a:cubicBezTo>
                  <a:cubicBezTo>
                    <a:pt x="19511" y="20281"/>
                    <a:pt x="18940" y="20747"/>
                    <a:pt x="18290" y="21090"/>
                  </a:cubicBezTo>
                  <a:cubicBezTo>
                    <a:pt x="17639" y="21427"/>
                    <a:pt x="16939" y="21599"/>
                    <a:pt x="16187" y="21599"/>
                  </a:cubicBezTo>
                  <a:lnTo>
                    <a:pt x="4490" y="21599"/>
                  </a:lnTo>
                  <a:cubicBezTo>
                    <a:pt x="3878" y="21599"/>
                    <a:pt x="3297" y="21458"/>
                    <a:pt x="2750" y="21176"/>
                  </a:cubicBezTo>
                  <a:cubicBezTo>
                    <a:pt x="2203" y="20900"/>
                    <a:pt x="1723" y="20511"/>
                    <a:pt x="1312" y="20022"/>
                  </a:cubicBezTo>
                  <a:cubicBezTo>
                    <a:pt x="904" y="19527"/>
                    <a:pt x="583" y="18954"/>
                    <a:pt x="350" y="18294"/>
                  </a:cubicBezTo>
                  <a:cubicBezTo>
                    <a:pt x="115" y="17641"/>
                    <a:pt x="0" y="16947"/>
                    <a:pt x="0" y="16210"/>
                  </a:cubicBezTo>
                  <a:cubicBezTo>
                    <a:pt x="0" y="15565"/>
                    <a:pt x="88" y="14957"/>
                    <a:pt x="268" y="14381"/>
                  </a:cubicBezTo>
                  <a:cubicBezTo>
                    <a:pt x="448" y="13809"/>
                    <a:pt x="696" y="13287"/>
                    <a:pt x="1010" y="12818"/>
                  </a:cubicBezTo>
                  <a:cubicBezTo>
                    <a:pt x="1324" y="12351"/>
                    <a:pt x="1694" y="11954"/>
                    <a:pt x="2119" y="11632"/>
                  </a:cubicBezTo>
                  <a:cubicBezTo>
                    <a:pt x="2544" y="11312"/>
                    <a:pt x="3004" y="11079"/>
                    <a:pt x="3503" y="10929"/>
                  </a:cubicBezTo>
                  <a:cubicBezTo>
                    <a:pt x="3249" y="10552"/>
                    <a:pt x="3055" y="10140"/>
                    <a:pt x="2916" y="9688"/>
                  </a:cubicBezTo>
                  <a:cubicBezTo>
                    <a:pt x="2779" y="9239"/>
                    <a:pt x="2712" y="8758"/>
                    <a:pt x="2712" y="8240"/>
                  </a:cubicBezTo>
                  <a:cubicBezTo>
                    <a:pt x="2712" y="7635"/>
                    <a:pt x="2805" y="7071"/>
                    <a:pt x="2992" y="6547"/>
                  </a:cubicBezTo>
                  <a:cubicBezTo>
                    <a:pt x="3179" y="6023"/>
                    <a:pt x="3434" y="5568"/>
                    <a:pt x="3755" y="5182"/>
                  </a:cubicBezTo>
                  <a:cubicBezTo>
                    <a:pt x="4077" y="4796"/>
                    <a:pt x="4456" y="4488"/>
                    <a:pt x="4893" y="4264"/>
                  </a:cubicBezTo>
                  <a:cubicBezTo>
                    <a:pt x="5330" y="4039"/>
                    <a:pt x="5800" y="3927"/>
                    <a:pt x="6307" y="3927"/>
                  </a:cubicBezTo>
                  <a:cubicBezTo>
                    <a:pt x="7171" y="3927"/>
                    <a:pt x="7922" y="4258"/>
                    <a:pt x="8558" y="4920"/>
                  </a:cubicBezTo>
                  <a:cubicBezTo>
                    <a:pt x="8697" y="4223"/>
                    <a:pt x="8932" y="3573"/>
                    <a:pt x="9264" y="2971"/>
                  </a:cubicBezTo>
                  <a:cubicBezTo>
                    <a:pt x="9597" y="2369"/>
                    <a:pt x="9993" y="1848"/>
                    <a:pt x="10449" y="1404"/>
                  </a:cubicBezTo>
                  <a:cubicBezTo>
                    <a:pt x="10905" y="964"/>
                    <a:pt x="11412" y="621"/>
                    <a:pt x="11976" y="374"/>
                  </a:cubicBezTo>
                  <a:cubicBezTo>
                    <a:pt x="12540" y="123"/>
                    <a:pt x="13142" y="0"/>
                    <a:pt x="13785" y="0"/>
                  </a:cubicBezTo>
                  <a:cubicBezTo>
                    <a:pt x="14519" y="0"/>
                    <a:pt x="15218" y="169"/>
                    <a:pt x="15875" y="509"/>
                  </a:cubicBezTo>
                  <a:cubicBezTo>
                    <a:pt x="16535" y="852"/>
                    <a:pt x="17109" y="1312"/>
                    <a:pt x="17594" y="1894"/>
                  </a:cubicBezTo>
                  <a:cubicBezTo>
                    <a:pt x="18081" y="2476"/>
                    <a:pt x="18465" y="3167"/>
                    <a:pt x="18748" y="3956"/>
                  </a:cubicBezTo>
                  <a:cubicBezTo>
                    <a:pt x="19031" y="4744"/>
                    <a:pt x="19173" y="5580"/>
                    <a:pt x="19173" y="6463"/>
                  </a:cubicBezTo>
                  <a:cubicBezTo>
                    <a:pt x="19173" y="6987"/>
                    <a:pt x="19125" y="7491"/>
                    <a:pt x="19024" y="7972"/>
                  </a:cubicBezTo>
                  <a:cubicBezTo>
                    <a:pt x="18923" y="8453"/>
                    <a:pt x="18784" y="8914"/>
                    <a:pt x="18611" y="9346"/>
                  </a:cubicBezTo>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10716" tIns="10716" rIns="10716" bIns="10716" anchor="ctr"/>
            <a:lstStyle/>
            <a:p>
              <a:endParaRPr lang="zh-CN" altLang="en-US" sz="1350">
                <a:solidFill>
                  <a:schemeClr val="bg1"/>
                </a:solidFill>
              </a:endParaRPr>
            </a:p>
          </p:txBody>
        </p:sp>
      </p:grpSp>
      <p:grpSp>
        <p:nvGrpSpPr>
          <p:cNvPr id="2" name="组合 1"/>
          <p:cNvGrpSpPr/>
          <p:nvPr/>
        </p:nvGrpSpPr>
        <p:grpSpPr>
          <a:xfrm>
            <a:off x="846668" y="1687277"/>
            <a:ext cx="595235" cy="609600"/>
            <a:chOff x="843558" y="2088882"/>
            <a:chExt cx="595313" cy="609788"/>
          </a:xfrm>
        </p:grpSpPr>
        <p:sp>
          <p:nvSpPr>
            <p:cNvPr id="27664" name="AutoShape 16"/>
            <p:cNvSpPr/>
            <p:nvPr/>
          </p:nvSpPr>
          <p:spPr bwMode="auto">
            <a:xfrm>
              <a:off x="843558" y="2088882"/>
              <a:ext cx="595313" cy="609788"/>
            </a:xfrm>
            <a:custGeom>
              <a:avLst/>
              <a:gdLst>
                <a:gd name="T0" fmla="*/ 793710 w 19679"/>
                <a:gd name="T1" fmla="*/ 892143 h 19679"/>
                <a:gd name="T2" fmla="*/ 793710 w 19679"/>
                <a:gd name="T3" fmla="*/ 892143 h 19679"/>
                <a:gd name="T4" fmla="*/ 793710 w 19679"/>
                <a:gd name="T5" fmla="*/ 892143 h 19679"/>
                <a:gd name="T6" fmla="*/ 793710 w 19679"/>
                <a:gd name="T7" fmla="*/ 89214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a:noFill/>
            </a:ln>
            <a:effectLst/>
          </p:spPr>
          <p:txBody>
            <a:bodyPr lIns="0" tIns="0" rIns="0" bIns="0" anchor="ctr"/>
            <a:lstStyle/>
            <a:p>
              <a:endParaRPr lang="zh-CN" altLang="en-US" sz="1350">
                <a:solidFill>
                  <a:schemeClr val="bg1"/>
                </a:solidFill>
              </a:endParaRPr>
            </a:p>
          </p:txBody>
        </p:sp>
        <p:sp>
          <p:nvSpPr>
            <p:cNvPr id="27680" name="AutoShape 32"/>
            <p:cNvSpPr/>
            <p:nvPr/>
          </p:nvSpPr>
          <p:spPr bwMode="auto">
            <a:xfrm>
              <a:off x="1029890" y="2275272"/>
              <a:ext cx="261938" cy="214379"/>
            </a:xfrm>
            <a:custGeom>
              <a:avLst/>
              <a:gdLst>
                <a:gd name="T0" fmla="*/ 349250 w 21600"/>
                <a:gd name="T1" fmla="*/ 285750 h 21600"/>
                <a:gd name="T2" fmla="*/ 349250 w 21600"/>
                <a:gd name="T3" fmla="*/ 285750 h 21600"/>
                <a:gd name="T4" fmla="*/ 349250 w 21600"/>
                <a:gd name="T5" fmla="*/ 285750 h 21600"/>
                <a:gd name="T6" fmla="*/ 349250 w 21600"/>
                <a:gd name="T7" fmla="*/ 2857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708" y="14020"/>
                  </a:moveTo>
                  <a:cubicBezTo>
                    <a:pt x="20951" y="14020"/>
                    <a:pt x="21161" y="14125"/>
                    <a:pt x="21335" y="14334"/>
                  </a:cubicBezTo>
                  <a:cubicBezTo>
                    <a:pt x="21511" y="14548"/>
                    <a:pt x="21599" y="14810"/>
                    <a:pt x="21599" y="15115"/>
                  </a:cubicBezTo>
                  <a:lnTo>
                    <a:pt x="21599" y="20504"/>
                  </a:lnTo>
                  <a:cubicBezTo>
                    <a:pt x="21599" y="20815"/>
                    <a:pt x="21511" y="21071"/>
                    <a:pt x="21335" y="21285"/>
                  </a:cubicBezTo>
                  <a:cubicBezTo>
                    <a:pt x="21161" y="21494"/>
                    <a:pt x="20951" y="21600"/>
                    <a:pt x="20708" y="21600"/>
                  </a:cubicBezTo>
                  <a:lnTo>
                    <a:pt x="16197" y="21600"/>
                  </a:lnTo>
                  <a:cubicBezTo>
                    <a:pt x="15940" y="21600"/>
                    <a:pt x="15729" y="21494"/>
                    <a:pt x="15563" y="21285"/>
                  </a:cubicBezTo>
                  <a:cubicBezTo>
                    <a:pt x="15399" y="21071"/>
                    <a:pt x="15316" y="20815"/>
                    <a:pt x="15316" y="20504"/>
                  </a:cubicBezTo>
                  <a:lnTo>
                    <a:pt x="15316" y="15115"/>
                  </a:lnTo>
                  <a:cubicBezTo>
                    <a:pt x="15316" y="14810"/>
                    <a:pt x="15399" y="14548"/>
                    <a:pt x="15570" y="14334"/>
                  </a:cubicBezTo>
                  <a:cubicBezTo>
                    <a:pt x="15737" y="14125"/>
                    <a:pt x="15945" y="14020"/>
                    <a:pt x="16197" y="14020"/>
                  </a:cubicBezTo>
                  <a:lnTo>
                    <a:pt x="17788" y="14020"/>
                  </a:lnTo>
                  <a:lnTo>
                    <a:pt x="17788" y="11869"/>
                  </a:lnTo>
                  <a:cubicBezTo>
                    <a:pt x="17788" y="11699"/>
                    <a:pt x="17707" y="11610"/>
                    <a:pt x="17543" y="11602"/>
                  </a:cubicBezTo>
                  <a:lnTo>
                    <a:pt x="11473" y="11602"/>
                  </a:lnTo>
                  <a:lnTo>
                    <a:pt x="11473" y="14019"/>
                  </a:lnTo>
                  <a:lnTo>
                    <a:pt x="13054" y="14019"/>
                  </a:lnTo>
                  <a:cubicBezTo>
                    <a:pt x="13296" y="14019"/>
                    <a:pt x="13507" y="14125"/>
                    <a:pt x="13681" y="14334"/>
                  </a:cubicBezTo>
                  <a:cubicBezTo>
                    <a:pt x="13857" y="14548"/>
                    <a:pt x="13945" y="14810"/>
                    <a:pt x="13945" y="15115"/>
                  </a:cubicBezTo>
                  <a:lnTo>
                    <a:pt x="13945" y="20504"/>
                  </a:lnTo>
                  <a:cubicBezTo>
                    <a:pt x="13945" y="20815"/>
                    <a:pt x="13857" y="21071"/>
                    <a:pt x="13681" y="21285"/>
                  </a:cubicBezTo>
                  <a:cubicBezTo>
                    <a:pt x="13507" y="21494"/>
                    <a:pt x="13296" y="21599"/>
                    <a:pt x="13054" y="21599"/>
                  </a:cubicBezTo>
                  <a:lnTo>
                    <a:pt x="8543" y="21599"/>
                  </a:lnTo>
                  <a:cubicBezTo>
                    <a:pt x="8298" y="21599"/>
                    <a:pt x="8090" y="21494"/>
                    <a:pt x="7913" y="21285"/>
                  </a:cubicBezTo>
                  <a:cubicBezTo>
                    <a:pt x="7740" y="21071"/>
                    <a:pt x="7651" y="20815"/>
                    <a:pt x="7651" y="20504"/>
                  </a:cubicBezTo>
                  <a:lnTo>
                    <a:pt x="7651" y="15115"/>
                  </a:lnTo>
                  <a:cubicBezTo>
                    <a:pt x="7651" y="14810"/>
                    <a:pt x="7740" y="14548"/>
                    <a:pt x="7913" y="14334"/>
                  </a:cubicBezTo>
                  <a:cubicBezTo>
                    <a:pt x="8090" y="14125"/>
                    <a:pt x="8298" y="14019"/>
                    <a:pt x="8543" y="14019"/>
                  </a:cubicBezTo>
                  <a:lnTo>
                    <a:pt x="10124" y="14019"/>
                  </a:lnTo>
                  <a:lnTo>
                    <a:pt x="10124" y="11602"/>
                  </a:lnTo>
                  <a:lnTo>
                    <a:pt x="4056" y="11602"/>
                  </a:lnTo>
                  <a:cubicBezTo>
                    <a:pt x="3901" y="11602"/>
                    <a:pt x="3821" y="11690"/>
                    <a:pt x="3821" y="11869"/>
                  </a:cubicBezTo>
                  <a:lnTo>
                    <a:pt x="3821" y="14020"/>
                  </a:lnTo>
                  <a:lnTo>
                    <a:pt x="5402" y="14020"/>
                  </a:lnTo>
                  <a:cubicBezTo>
                    <a:pt x="5661" y="14020"/>
                    <a:pt x="5874" y="14125"/>
                    <a:pt x="6053" y="14334"/>
                  </a:cubicBezTo>
                  <a:cubicBezTo>
                    <a:pt x="6229" y="14548"/>
                    <a:pt x="6315" y="14810"/>
                    <a:pt x="6315" y="15115"/>
                  </a:cubicBezTo>
                  <a:lnTo>
                    <a:pt x="6315" y="20504"/>
                  </a:lnTo>
                  <a:cubicBezTo>
                    <a:pt x="6315" y="20815"/>
                    <a:pt x="6229" y="21071"/>
                    <a:pt x="6053" y="21285"/>
                  </a:cubicBezTo>
                  <a:cubicBezTo>
                    <a:pt x="5877" y="21494"/>
                    <a:pt x="5664" y="21600"/>
                    <a:pt x="5402" y="21600"/>
                  </a:cubicBezTo>
                  <a:lnTo>
                    <a:pt x="913" y="21600"/>
                  </a:lnTo>
                  <a:cubicBezTo>
                    <a:pt x="658" y="21600"/>
                    <a:pt x="440" y="21494"/>
                    <a:pt x="261" y="21285"/>
                  </a:cubicBezTo>
                  <a:cubicBezTo>
                    <a:pt x="88" y="21071"/>
                    <a:pt x="0" y="20815"/>
                    <a:pt x="0" y="20504"/>
                  </a:cubicBezTo>
                  <a:lnTo>
                    <a:pt x="0" y="15115"/>
                  </a:lnTo>
                  <a:cubicBezTo>
                    <a:pt x="0" y="14810"/>
                    <a:pt x="88" y="14548"/>
                    <a:pt x="261" y="14334"/>
                  </a:cubicBezTo>
                  <a:cubicBezTo>
                    <a:pt x="438" y="14125"/>
                    <a:pt x="656" y="14020"/>
                    <a:pt x="913" y="14020"/>
                  </a:cubicBezTo>
                  <a:lnTo>
                    <a:pt x="2472" y="14020"/>
                  </a:lnTo>
                  <a:lnTo>
                    <a:pt x="2472" y="11869"/>
                  </a:lnTo>
                  <a:cubicBezTo>
                    <a:pt x="2472" y="11352"/>
                    <a:pt x="2629" y="10911"/>
                    <a:pt x="2942" y="10544"/>
                  </a:cubicBezTo>
                  <a:cubicBezTo>
                    <a:pt x="3253" y="10180"/>
                    <a:pt x="3622" y="9997"/>
                    <a:pt x="4053" y="9997"/>
                  </a:cubicBezTo>
                  <a:lnTo>
                    <a:pt x="10121" y="9997"/>
                  </a:lnTo>
                  <a:lnTo>
                    <a:pt x="10121" y="7550"/>
                  </a:lnTo>
                  <a:lnTo>
                    <a:pt x="8540" y="7550"/>
                  </a:lnTo>
                  <a:cubicBezTo>
                    <a:pt x="8295" y="7550"/>
                    <a:pt x="8087" y="7450"/>
                    <a:pt x="7911" y="7248"/>
                  </a:cubicBezTo>
                  <a:cubicBezTo>
                    <a:pt x="7737" y="7045"/>
                    <a:pt x="7649" y="6789"/>
                    <a:pt x="7649" y="6484"/>
                  </a:cubicBezTo>
                  <a:lnTo>
                    <a:pt x="7649" y="1066"/>
                  </a:lnTo>
                  <a:cubicBezTo>
                    <a:pt x="7649" y="775"/>
                    <a:pt x="7737" y="522"/>
                    <a:pt x="7911" y="314"/>
                  </a:cubicBezTo>
                  <a:cubicBezTo>
                    <a:pt x="8087" y="102"/>
                    <a:pt x="8295" y="0"/>
                    <a:pt x="8540" y="0"/>
                  </a:cubicBezTo>
                  <a:lnTo>
                    <a:pt x="13052" y="0"/>
                  </a:lnTo>
                  <a:cubicBezTo>
                    <a:pt x="13294" y="0"/>
                    <a:pt x="13504" y="102"/>
                    <a:pt x="13678" y="314"/>
                  </a:cubicBezTo>
                  <a:cubicBezTo>
                    <a:pt x="13854" y="522"/>
                    <a:pt x="13943" y="775"/>
                    <a:pt x="13943" y="1066"/>
                  </a:cubicBezTo>
                  <a:lnTo>
                    <a:pt x="13943" y="6484"/>
                  </a:lnTo>
                  <a:cubicBezTo>
                    <a:pt x="13943" y="6789"/>
                    <a:pt x="13854" y="7045"/>
                    <a:pt x="13678" y="7248"/>
                  </a:cubicBezTo>
                  <a:cubicBezTo>
                    <a:pt x="13504" y="7450"/>
                    <a:pt x="13294" y="7550"/>
                    <a:pt x="13052" y="7550"/>
                  </a:cubicBezTo>
                  <a:lnTo>
                    <a:pt x="11470" y="7550"/>
                  </a:lnTo>
                  <a:lnTo>
                    <a:pt x="11470" y="9997"/>
                  </a:lnTo>
                  <a:lnTo>
                    <a:pt x="17541" y="9997"/>
                  </a:lnTo>
                  <a:cubicBezTo>
                    <a:pt x="17969" y="9997"/>
                    <a:pt x="18339" y="10177"/>
                    <a:pt x="18652" y="10538"/>
                  </a:cubicBezTo>
                  <a:cubicBezTo>
                    <a:pt x="18966" y="10899"/>
                    <a:pt x="19122" y="11343"/>
                    <a:pt x="19122" y="11869"/>
                  </a:cubicBezTo>
                  <a:lnTo>
                    <a:pt x="19122" y="14020"/>
                  </a:lnTo>
                  <a:lnTo>
                    <a:pt x="20708" y="14020"/>
                  </a:lnTo>
                  <a:close/>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10716" tIns="10716" rIns="10716" bIns="10716" anchor="ctr"/>
            <a:lstStyle/>
            <a:p>
              <a:endParaRPr lang="zh-CN" altLang="en-US" sz="1350">
                <a:solidFill>
                  <a:schemeClr val="bg1"/>
                </a:solidFill>
              </a:endParaRPr>
            </a:p>
          </p:txBody>
        </p:sp>
      </p:grpSp>
      <p:grpSp>
        <p:nvGrpSpPr>
          <p:cNvPr id="3" name="组合 2"/>
          <p:cNvGrpSpPr/>
          <p:nvPr/>
        </p:nvGrpSpPr>
        <p:grpSpPr>
          <a:xfrm>
            <a:off x="868097" y="3092215"/>
            <a:ext cx="595235" cy="609600"/>
            <a:chOff x="864989" y="3494253"/>
            <a:chExt cx="595313" cy="609788"/>
          </a:xfrm>
        </p:grpSpPr>
        <p:sp>
          <p:nvSpPr>
            <p:cNvPr id="27671" name="AutoShape 23"/>
            <p:cNvSpPr/>
            <p:nvPr/>
          </p:nvSpPr>
          <p:spPr bwMode="auto">
            <a:xfrm>
              <a:off x="864989" y="3494253"/>
              <a:ext cx="595313" cy="609788"/>
            </a:xfrm>
            <a:custGeom>
              <a:avLst/>
              <a:gdLst>
                <a:gd name="T0" fmla="*/ 793710 w 19679"/>
                <a:gd name="T1" fmla="*/ 892143 h 19679"/>
                <a:gd name="T2" fmla="*/ 793710 w 19679"/>
                <a:gd name="T3" fmla="*/ 892143 h 19679"/>
                <a:gd name="T4" fmla="*/ 793710 w 19679"/>
                <a:gd name="T5" fmla="*/ 892143 h 19679"/>
                <a:gd name="T6" fmla="*/ 793710 w 19679"/>
                <a:gd name="T7" fmla="*/ 892143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a:noFill/>
            </a:ln>
            <a:effectLst/>
          </p:spPr>
          <p:txBody>
            <a:bodyPr lIns="0" tIns="0" rIns="0" bIns="0" anchor="ctr"/>
            <a:lstStyle/>
            <a:p>
              <a:endParaRPr lang="zh-CN" altLang="en-US" sz="1350">
                <a:solidFill>
                  <a:schemeClr val="bg1"/>
                </a:solidFill>
              </a:endParaRPr>
            </a:p>
          </p:txBody>
        </p:sp>
        <p:sp>
          <p:nvSpPr>
            <p:cNvPr id="27681" name="AutoShape 33"/>
            <p:cNvSpPr/>
            <p:nvPr/>
          </p:nvSpPr>
          <p:spPr bwMode="auto">
            <a:xfrm>
              <a:off x="1029295" y="3672902"/>
              <a:ext cx="261938" cy="262018"/>
            </a:xfrm>
            <a:custGeom>
              <a:avLst/>
              <a:gdLst>
                <a:gd name="T0" fmla="*/ 349250 w 21564"/>
                <a:gd name="T1" fmla="*/ 349250 h 21600"/>
                <a:gd name="T2" fmla="*/ 349250 w 21564"/>
                <a:gd name="T3" fmla="*/ 349250 h 21600"/>
                <a:gd name="T4" fmla="*/ 349250 w 21564"/>
                <a:gd name="T5" fmla="*/ 349250 h 21600"/>
                <a:gd name="T6" fmla="*/ 349250 w 21564"/>
                <a:gd name="T7" fmla="*/ 3492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64" h="21600">
                  <a:moveTo>
                    <a:pt x="20680" y="3130"/>
                  </a:moveTo>
                  <a:cubicBezTo>
                    <a:pt x="20952" y="3130"/>
                    <a:pt x="21179" y="3257"/>
                    <a:pt x="21357" y="3515"/>
                  </a:cubicBezTo>
                  <a:cubicBezTo>
                    <a:pt x="21536" y="3767"/>
                    <a:pt x="21600" y="4044"/>
                    <a:pt x="21543" y="4340"/>
                  </a:cubicBezTo>
                  <a:lnTo>
                    <a:pt x="20279" y="12471"/>
                  </a:lnTo>
                  <a:cubicBezTo>
                    <a:pt x="20230" y="12706"/>
                    <a:pt x="20128" y="12899"/>
                    <a:pt x="19969" y="13061"/>
                  </a:cubicBezTo>
                  <a:cubicBezTo>
                    <a:pt x="19810" y="13222"/>
                    <a:pt x="19614" y="13296"/>
                    <a:pt x="19389" y="13296"/>
                  </a:cubicBezTo>
                  <a:lnTo>
                    <a:pt x="6706" y="13296"/>
                  </a:lnTo>
                  <a:lnTo>
                    <a:pt x="7114" y="15660"/>
                  </a:lnTo>
                  <a:cubicBezTo>
                    <a:pt x="7146" y="15810"/>
                    <a:pt x="7214" y="15936"/>
                    <a:pt x="7319" y="16033"/>
                  </a:cubicBezTo>
                  <a:cubicBezTo>
                    <a:pt x="7424" y="16130"/>
                    <a:pt x="7539" y="16183"/>
                    <a:pt x="7666" y="16183"/>
                  </a:cubicBezTo>
                  <a:lnTo>
                    <a:pt x="17685" y="16183"/>
                  </a:lnTo>
                  <a:cubicBezTo>
                    <a:pt x="17810" y="16183"/>
                    <a:pt x="17918" y="16236"/>
                    <a:pt x="18008" y="16345"/>
                  </a:cubicBezTo>
                  <a:cubicBezTo>
                    <a:pt x="18096" y="16453"/>
                    <a:pt x="18143" y="16580"/>
                    <a:pt x="18143" y="16735"/>
                  </a:cubicBezTo>
                  <a:lnTo>
                    <a:pt x="18143" y="17831"/>
                  </a:lnTo>
                  <a:cubicBezTo>
                    <a:pt x="18143" y="17981"/>
                    <a:pt x="18099" y="18107"/>
                    <a:pt x="18013" y="18204"/>
                  </a:cubicBezTo>
                  <a:cubicBezTo>
                    <a:pt x="17927" y="18301"/>
                    <a:pt x="17817" y="18348"/>
                    <a:pt x="17685" y="18348"/>
                  </a:cubicBezTo>
                  <a:lnTo>
                    <a:pt x="15776" y="18348"/>
                  </a:lnTo>
                  <a:lnTo>
                    <a:pt x="8146" y="18348"/>
                  </a:lnTo>
                  <a:lnTo>
                    <a:pt x="6928" y="18348"/>
                  </a:lnTo>
                  <a:cubicBezTo>
                    <a:pt x="6801" y="18348"/>
                    <a:pt x="6662" y="18336"/>
                    <a:pt x="6500" y="18301"/>
                  </a:cubicBezTo>
                  <a:cubicBezTo>
                    <a:pt x="6339" y="18266"/>
                    <a:pt x="6202" y="18222"/>
                    <a:pt x="6085" y="18169"/>
                  </a:cubicBezTo>
                  <a:cubicBezTo>
                    <a:pt x="6036" y="18145"/>
                    <a:pt x="5982" y="18090"/>
                    <a:pt x="5921" y="17987"/>
                  </a:cubicBezTo>
                  <a:cubicBezTo>
                    <a:pt x="5860" y="17884"/>
                    <a:pt x="5799" y="17769"/>
                    <a:pt x="5740" y="17643"/>
                  </a:cubicBezTo>
                  <a:cubicBezTo>
                    <a:pt x="5684" y="17517"/>
                    <a:pt x="5632" y="17391"/>
                    <a:pt x="5593" y="17258"/>
                  </a:cubicBezTo>
                  <a:cubicBezTo>
                    <a:pt x="5552" y="17132"/>
                    <a:pt x="5527" y="17035"/>
                    <a:pt x="5513" y="16959"/>
                  </a:cubicBezTo>
                  <a:lnTo>
                    <a:pt x="2997" y="2669"/>
                  </a:lnTo>
                  <a:cubicBezTo>
                    <a:pt x="2965" y="2519"/>
                    <a:pt x="2897" y="2399"/>
                    <a:pt x="2791" y="2308"/>
                  </a:cubicBezTo>
                  <a:cubicBezTo>
                    <a:pt x="2686" y="2211"/>
                    <a:pt x="2569" y="2164"/>
                    <a:pt x="2444" y="2164"/>
                  </a:cubicBezTo>
                  <a:lnTo>
                    <a:pt x="457" y="2164"/>
                  </a:lnTo>
                  <a:cubicBezTo>
                    <a:pt x="151" y="2164"/>
                    <a:pt x="0" y="1982"/>
                    <a:pt x="0" y="1618"/>
                  </a:cubicBezTo>
                  <a:lnTo>
                    <a:pt x="0" y="546"/>
                  </a:lnTo>
                  <a:cubicBezTo>
                    <a:pt x="0" y="185"/>
                    <a:pt x="151" y="0"/>
                    <a:pt x="457" y="0"/>
                  </a:cubicBezTo>
                  <a:lnTo>
                    <a:pt x="3158" y="0"/>
                  </a:lnTo>
                  <a:cubicBezTo>
                    <a:pt x="3285" y="0"/>
                    <a:pt x="3432" y="17"/>
                    <a:pt x="3606" y="58"/>
                  </a:cubicBezTo>
                  <a:cubicBezTo>
                    <a:pt x="3774" y="94"/>
                    <a:pt x="3916" y="132"/>
                    <a:pt x="4026" y="167"/>
                  </a:cubicBezTo>
                  <a:cubicBezTo>
                    <a:pt x="4075" y="208"/>
                    <a:pt x="4129" y="276"/>
                    <a:pt x="4192" y="373"/>
                  </a:cubicBezTo>
                  <a:cubicBezTo>
                    <a:pt x="4261" y="470"/>
                    <a:pt x="4322" y="584"/>
                    <a:pt x="4376" y="704"/>
                  </a:cubicBezTo>
                  <a:cubicBezTo>
                    <a:pt x="4429" y="825"/>
                    <a:pt x="4478" y="951"/>
                    <a:pt x="4518" y="1072"/>
                  </a:cubicBezTo>
                  <a:cubicBezTo>
                    <a:pt x="4557" y="1198"/>
                    <a:pt x="4584" y="1301"/>
                    <a:pt x="4598" y="1377"/>
                  </a:cubicBezTo>
                  <a:lnTo>
                    <a:pt x="4916" y="3134"/>
                  </a:lnTo>
                  <a:lnTo>
                    <a:pt x="20680" y="3134"/>
                  </a:lnTo>
                  <a:lnTo>
                    <a:pt x="20680" y="3130"/>
                  </a:lnTo>
                  <a:close/>
                  <a:moveTo>
                    <a:pt x="6811" y="19981"/>
                  </a:moveTo>
                  <a:cubicBezTo>
                    <a:pt x="6811" y="19540"/>
                    <a:pt x="6940" y="19156"/>
                    <a:pt x="7202" y="18833"/>
                  </a:cubicBezTo>
                  <a:cubicBezTo>
                    <a:pt x="7461" y="18512"/>
                    <a:pt x="7776" y="18345"/>
                    <a:pt x="8146" y="18345"/>
                  </a:cubicBezTo>
                  <a:cubicBezTo>
                    <a:pt x="8527" y="18345"/>
                    <a:pt x="8850" y="18512"/>
                    <a:pt x="9114" y="18833"/>
                  </a:cubicBezTo>
                  <a:cubicBezTo>
                    <a:pt x="9380" y="19153"/>
                    <a:pt x="9512" y="19538"/>
                    <a:pt x="9512" y="19981"/>
                  </a:cubicBezTo>
                  <a:cubicBezTo>
                    <a:pt x="9512" y="20425"/>
                    <a:pt x="9380" y="20800"/>
                    <a:pt x="9114" y="21118"/>
                  </a:cubicBezTo>
                  <a:cubicBezTo>
                    <a:pt x="8850" y="21438"/>
                    <a:pt x="8527" y="21599"/>
                    <a:pt x="8146" y="21599"/>
                  </a:cubicBezTo>
                  <a:cubicBezTo>
                    <a:pt x="7779" y="21599"/>
                    <a:pt x="7464" y="21438"/>
                    <a:pt x="7202" y="21118"/>
                  </a:cubicBezTo>
                  <a:cubicBezTo>
                    <a:pt x="6940" y="20800"/>
                    <a:pt x="6811" y="20421"/>
                    <a:pt x="6811" y="19981"/>
                  </a:cubicBezTo>
                  <a:moveTo>
                    <a:pt x="14431" y="19981"/>
                  </a:moveTo>
                  <a:cubicBezTo>
                    <a:pt x="14431" y="19540"/>
                    <a:pt x="14563" y="19156"/>
                    <a:pt x="14822" y="18833"/>
                  </a:cubicBezTo>
                  <a:cubicBezTo>
                    <a:pt x="15084" y="18512"/>
                    <a:pt x="15399" y="18345"/>
                    <a:pt x="15778" y="18345"/>
                  </a:cubicBezTo>
                  <a:cubicBezTo>
                    <a:pt x="16143" y="18345"/>
                    <a:pt x="16458" y="18512"/>
                    <a:pt x="16720" y="18833"/>
                  </a:cubicBezTo>
                  <a:cubicBezTo>
                    <a:pt x="16981" y="19153"/>
                    <a:pt x="17113" y="19538"/>
                    <a:pt x="17113" y="19981"/>
                  </a:cubicBezTo>
                  <a:cubicBezTo>
                    <a:pt x="17113" y="20425"/>
                    <a:pt x="16981" y="20800"/>
                    <a:pt x="16720" y="21118"/>
                  </a:cubicBezTo>
                  <a:cubicBezTo>
                    <a:pt x="16460" y="21438"/>
                    <a:pt x="16145" y="21599"/>
                    <a:pt x="15778" y="21599"/>
                  </a:cubicBezTo>
                  <a:cubicBezTo>
                    <a:pt x="15412" y="21599"/>
                    <a:pt x="15094" y="21438"/>
                    <a:pt x="14830" y="21118"/>
                  </a:cubicBezTo>
                  <a:cubicBezTo>
                    <a:pt x="14563" y="20800"/>
                    <a:pt x="14431" y="20421"/>
                    <a:pt x="14431" y="19981"/>
                  </a:cubicBezTo>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10716" tIns="10716" rIns="10716" bIns="10716" anchor="ctr"/>
            <a:lstStyle/>
            <a:p>
              <a:endParaRPr lang="zh-CN" altLang="en-US" sz="1350">
                <a:solidFill>
                  <a:schemeClr val="bg1"/>
                </a:solidFill>
              </a:endParaRPr>
            </a:p>
          </p:txBody>
        </p:sp>
      </p:grpSp>
      <p:sp>
        <p:nvSpPr>
          <p:cNvPr id="27682" name="AutoShape 34"/>
          <p:cNvSpPr/>
          <p:nvPr/>
        </p:nvSpPr>
        <p:spPr bwMode="auto">
          <a:xfrm>
            <a:off x="798453" y="3946488"/>
            <a:ext cx="7466628" cy="3571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nSpc>
                <a:spcPct val="130000"/>
              </a:lnSpc>
              <a:spcAft>
                <a:spcPts val="600"/>
              </a:spcAft>
            </a:pP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在此输入您的图表说明文字，在此输入您的图表说明文字，在此输入您的图表说明文字在此输入您的图表说明文字，在此输入您的图表说明文字，在此输入您的图表说明文字</a:t>
            </a:r>
          </a:p>
        </p:txBody>
      </p:sp>
      <p:sp>
        <p:nvSpPr>
          <p:cNvPr id="27683" name="AutoShape 35"/>
          <p:cNvSpPr/>
          <p:nvPr/>
        </p:nvSpPr>
        <p:spPr bwMode="auto">
          <a:xfrm>
            <a:off x="3469868" y="3740510"/>
            <a:ext cx="2109513" cy="1428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defTabSz="242411">
              <a:spcBef>
                <a:spcPts val="638"/>
              </a:spcBef>
            </a:pPr>
            <a:r>
              <a:rPr lang="zh-CN" altLang="en-US" sz="1125" dirty="0">
                <a:solidFill>
                  <a:schemeClr val="tx1">
                    <a:lumMod val="50000"/>
                    <a:lumOff val="50000"/>
                  </a:schemeClr>
                </a:solidFill>
                <a:latin typeface="微软雅黑" panose="020B0503020204020204" pitchFamily="34" charset="-122"/>
                <a:ea typeface="微软雅黑" panose="020B0503020204020204" pitchFamily="34" charset="-122"/>
              </a:rPr>
              <a:t>输入小标题</a:t>
            </a:r>
            <a:endParaRPr lang="es-ES" altLang="zh-CN" sz="1125"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7684" name="AutoShape 36"/>
          <p:cNvSpPr/>
          <p:nvPr/>
        </p:nvSpPr>
        <p:spPr bwMode="auto">
          <a:xfrm>
            <a:off x="798453" y="2641694"/>
            <a:ext cx="7466628" cy="3571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nSpc>
                <a:spcPct val="130000"/>
              </a:lnSpc>
              <a:spcAft>
                <a:spcPts val="600"/>
              </a:spcAft>
            </a:pP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在此输入您的图表说明文字，在此输入您的图表说明文字，在此输入您的图表说明文字在此输入您的图表说明文字，在此输入您的图表说明文字，在此输入您的图表说明文字</a:t>
            </a:r>
          </a:p>
          <a:p>
            <a:pPr>
              <a:lnSpc>
                <a:spcPct val="130000"/>
              </a:lnSpc>
              <a:spcAft>
                <a:spcPts val="600"/>
              </a:spcAft>
            </a:pP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7685" name="AutoShape 37"/>
          <p:cNvSpPr/>
          <p:nvPr/>
        </p:nvSpPr>
        <p:spPr bwMode="auto">
          <a:xfrm>
            <a:off x="3469868" y="2323140"/>
            <a:ext cx="2109513" cy="1428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defTabSz="242411">
              <a:spcBef>
                <a:spcPts val="638"/>
              </a:spcBef>
            </a:pPr>
            <a:r>
              <a:rPr lang="zh-CN" altLang="en-US" sz="1125" dirty="0">
                <a:solidFill>
                  <a:schemeClr val="tx1">
                    <a:lumMod val="50000"/>
                    <a:lumOff val="50000"/>
                  </a:schemeClr>
                </a:solidFill>
                <a:latin typeface="微软雅黑" panose="020B0503020204020204" pitchFamily="34" charset="-122"/>
                <a:ea typeface="微软雅黑" panose="020B0503020204020204" pitchFamily="34" charset="-122"/>
              </a:rPr>
              <a:t>输入小标题</a:t>
            </a:r>
            <a:endParaRPr lang="es-ES" altLang="zh-CN" sz="1125"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45219271"/>
      </p:ext>
    </p:extLst>
  </p:cSld>
  <p:clrMapOvr>
    <a:masterClrMapping/>
  </p:clrMapOvr>
  <mc:AlternateContent xmlns:mc="http://schemas.openxmlformats.org/markup-compatibility/2006">
    <mc:Choice xmlns:p14="http://schemas.microsoft.com/office/powerpoint/2010/main" Requires="p14">
      <p:transition spd="slow" p14:dur="1600" advClick="0" advTm="0">
        <p14:conveyor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7658"/>
                                        </p:tgtEl>
                                        <p:attrNameLst>
                                          <p:attrName>style.visibility</p:attrName>
                                        </p:attrNameLst>
                                      </p:cBhvr>
                                      <p:to>
                                        <p:strVal val="visible"/>
                                      </p:to>
                                    </p:set>
                                    <p:animEffect transition="in" filter="wipe(left)">
                                      <p:cBhvr>
                                        <p:cTn id="13" dur="500"/>
                                        <p:tgtEl>
                                          <p:spTgt spid="27658"/>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7659"/>
                                        </p:tgtEl>
                                        <p:attrNameLst>
                                          <p:attrName>style.visibility</p:attrName>
                                        </p:attrNameLst>
                                      </p:cBhvr>
                                      <p:to>
                                        <p:strVal val="visible"/>
                                      </p:to>
                                    </p:set>
                                    <p:animEffect transition="in" filter="wipe(left)">
                                      <p:cBhvr>
                                        <p:cTn id="16" dur="500"/>
                                        <p:tgtEl>
                                          <p:spTgt spid="27659"/>
                                        </p:tgtEl>
                                      </p:cBhvr>
                                    </p:animEffect>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27657"/>
                                        </p:tgtEl>
                                        <p:attrNameLst>
                                          <p:attrName>style.visibility</p:attrName>
                                        </p:attrNameLst>
                                      </p:cBhvr>
                                      <p:to>
                                        <p:strVal val="visible"/>
                                      </p:to>
                                    </p:set>
                                    <p:animEffect transition="in" filter="wipe(left)">
                                      <p:cBhvr>
                                        <p:cTn id="20" dur="500"/>
                                        <p:tgtEl>
                                          <p:spTgt spid="27657"/>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27660"/>
                                        </p:tgtEl>
                                        <p:attrNameLst>
                                          <p:attrName>style.visibility</p:attrName>
                                        </p:attrNameLst>
                                      </p:cBhvr>
                                      <p:to>
                                        <p:strVal val="visible"/>
                                      </p:to>
                                    </p:set>
                                    <p:animEffect transition="in" filter="wipe(left)">
                                      <p:cBhvr>
                                        <p:cTn id="23" dur="500"/>
                                        <p:tgtEl>
                                          <p:spTgt spid="27660"/>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27656"/>
                                        </p:tgtEl>
                                        <p:attrNameLst>
                                          <p:attrName>style.visibility</p:attrName>
                                        </p:attrNameLst>
                                      </p:cBhvr>
                                      <p:to>
                                        <p:strVal val="visible"/>
                                      </p:to>
                                    </p:set>
                                    <p:animEffect transition="in" filter="wipe(left)">
                                      <p:cBhvr>
                                        <p:cTn id="27" dur="500"/>
                                        <p:tgtEl>
                                          <p:spTgt spid="2765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27661"/>
                                        </p:tgtEl>
                                        <p:attrNameLst>
                                          <p:attrName>style.visibility</p:attrName>
                                        </p:attrNameLst>
                                      </p:cBhvr>
                                      <p:to>
                                        <p:strVal val="visible"/>
                                      </p:to>
                                    </p:set>
                                    <p:animEffect transition="in" filter="wipe(left)">
                                      <p:cBhvr>
                                        <p:cTn id="30" dur="500"/>
                                        <p:tgtEl>
                                          <p:spTgt spid="27661"/>
                                        </p:tgtEl>
                                      </p:cBhvr>
                                    </p:animEffect>
                                  </p:childTnLst>
                                </p:cTn>
                              </p:par>
                            </p:childTnLst>
                          </p:cTn>
                        </p:par>
                        <p:par>
                          <p:cTn id="31" fill="hold">
                            <p:stCondLst>
                              <p:cond delay="2000"/>
                            </p:stCondLst>
                            <p:childTnLst>
                              <p:par>
                                <p:cTn id="32" presetID="22" presetClass="entr" presetSubtype="8" fill="hold" grpId="0" nodeType="afterEffect">
                                  <p:stCondLst>
                                    <p:cond delay="0"/>
                                  </p:stCondLst>
                                  <p:childTnLst>
                                    <p:set>
                                      <p:cBhvr>
                                        <p:cTn id="33" dur="1" fill="hold">
                                          <p:stCondLst>
                                            <p:cond delay="0"/>
                                          </p:stCondLst>
                                        </p:cTn>
                                        <p:tgtEl>
                                          <p:spTgt spid="27655"/>
                                        </p:tgtEl>
                                        <p:attrNameLst>
                                          <p:attrName>style.visibility</p:attrName>
                                        </p:attrNameLst>
                                      </p:cBhvr>
                                      <p:to>
                                        <p:strVal val="visible"/>
                                      </p:to>
                                    </p:set>
                                    <p:animEffect transition="in" filter="wipe(left)">
                                      <p:cBhvr>
                                        <p:cTn id="34" dur="500"/>
                                        <p:tgtEl>
                                          <p:spTgt spid="27655"/>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27662"/>
                                        </p:tgtEl>
                                        <p:attrNameLst>
                                          <p:attrName>style.visibility</p:attrName>
                                        </p:attrNameLst>
                                      </p:cBhvr>
                                      <p:to>
                                        <p:strVal val="visible"/>
                                      </p:to>
                                    </p:set>
                                    <p:animEffect transition="in" filter="wipe(left)">
                                      <p:cBhvr>
                                        <p:cTn id="37" dur="500"/>
                                        <p:tgtEl>
                                          <p:spTgt spid="27662"/>
                                        </p:tgtEl>
                                      </p:cBhvr>
                                    </p:animEffect>
                                  </p:childTnLst>
                                </p:cTn>
                              </p:par>
                            </p:childTnLst>
                          </p:cTn>
                        </p:par>
                        <p:par>
                          <p:cTn id="38" fill="hold">
                            <p:stCondLst>
                              <p:cond delay="2500"/>
                            </p:stCondLst>
                            <p:childTnLst>
                              <p:par>
                                <p:cTn id="39" presetID="22" presetClass="entr" presetSubtype="8" fill="hold" grpId="0" nodeType="afterEffect">
                                  <p:stCondLst>
                                    <p:cond delay="0"/>
                                  </p:stCondLst>
                                  <p:childTnLst>
                                    <p:set>
                                      <p:cBhvr>
                                        <p:cTn id="40" dur="1" fill="hold">
                                          <p:stCondLst>
                                            <p:cond delay="0"/>
                                          </p:stCondLst>
                                        </p:cTn>
                                        <p:tgtEl>
                                          <p:spTgt spid="27654"/>
                                        </p:tgtEl>
                                        <p:attrNameLst>
                                          <p:attrName>style.visibility</p:attrName>
                                        </p:attrNameLst>
                                      </p:cBhvr>
                                      <p:to>
                                        <p:strVal val="visible"/>
                                      </p:to>
                                    </p:set>
                                    <p:animEffect transition="in" filter="wipe(left)">
                                      <p:cBhvr>
                                        <p:cTn id="41" dur="500"/>
                                        <p:tgtEl>
                                          <p:spTgt spid="27654"/>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27663"/>
                                        </p:tgtEl>
                                        <p:attrNameLst>
                                          <p:attrName>style.visibility</p:attrName>
                                        </p:attrNameLst>
                                      </p:cBhvr>
                                      <p:to>
                                        <p:strVal val="visible"/>
                                      </p:to>
                                    </p:set>
                                    <p:animEffect transition="in" filter="wipe(left)">
                                      <p:cBhvr>
                                        <p:cTn id="44" dur="500"/>
                                        <p:tgtEl>
                                          <p:spTgt spid="27663"/>
                                        </p:tgtEl>
                                      </p:cBhvr>
                                    </p:animEffect>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5"/>
                                        </p:tgtEl>
                                        <p:attrNameLst>
                                          <p:attrName>style.visibility</p:attrName>
                                        </p:attrNameLst>
                                      </p:cBhvr>
                                      <p:to>
                                        <p:strVal val="visible"/>
                                      </p:to>
                                    </p:set>
                                    <p:anim calcmode="lin" valueType="num">
                                      <p:cBhvr>
                                        <p:cTn id="48" dur="500" fill="hold"/>
                                        <p:tgtEl>
                                          <p:spTgt spid="5"/>
                                        </p:tgtEl>
                                        <p:attrNameLst>
                                          <p:attrName>ppt_w</p:attrName>
                                        </p:attrNameLst>
                                      </p:cBhvr>
                                      <p:tavLst>
                                        <p:tav tm="0">
                                          <p:val>
                                            <p:fltVal val="0"/>
                                          </p:val>
                                        </p:tav>
                                        <p:tav tm="100000">
                                          <p:val>
                                            <p:strVal val="#ppt_w"/>
                                          </p:val>
                                        </p:tav>
                                      </p:tavLst>
                                    </p:anim>
                                    <p:anim calcmode="lin" valueType="num">
                                      <p:cBhvr>
                                        <p:cTn id="49" dur="500" fill="hold"/>
                                        <p:tgtEl>
                                          <p:spTgt spid="5"/>
                                        </p:tgtEl>
                                        <p:attrNameLst>
                                          <p:attrName>ppt_h</p:attrName>
                                        </p:attrNameLst>
                                      </p:cBhvr>
                                      <p:tavLst>
                                        <p:tav tm="0">
                                          <p:val>
                                            <p:fltVal val="0"/>
                                          </p:val>
                                        </p:tav>
                                        <p:tav tm="100000">
                                          <p:val>
                                            <p:strVal val="#ppt_h"/>
                                          </p:val>
                                        </p:tav>
                                      </p:tavLst>
                                    </p:anim>
                                    <p:animEffect transition="in" filter="fade">
                                      <p:cBhvr>
                                        <p:cTn id="50" dur="500"/>
                                        <p:tgtEl>
                                          <p:spTgt spid="5"/>
                                        </p:tgtEl>
                                      </p:cBhvr>
                                    </p:animEffect>
                                  </p:childTnLst>
                                </p:cTn>
                              </p:par>
                            </p:childTnLst>
                          </p:cTn>
                        </p:par>
                        <p:par>
                          <p:cTn id="51" fill="hold">
                            <p:stCondLst>
                              <p:cond delay="3500"/>
                            </p:stCondLst>
                            <p:childTnLst>
                              <p:par>
                                <p:cTn id="52" presetID="22" presetClass="entr" presetSubtype="8" fill="hold" grpId="0" nodeType="afterEffect">
                                  <p:stCondLst>
                                    <p:cond delay="0"/>
                                  </p:stCondLst>
                                  <p:childTnLst>
                                    <p:set>
                                      <p:cBhvr>
                                        <p:cTn id="53" dur="1" fill="hold">
                                          <p:stCondLst>
                                            <p:cond delay="0"/>
                                          </p:stCondLst>
                                        </p:cTn>
                                        <p:tgtEl>
                                          <p:spTgt spid="27685"/>
                                        </p:tgtEl>
                                        <p:attrNameLst>
                                          <p:attrName>style.visibility</p:attrName>
                                        </p:attrNameLst>
                                      </p:cBhvr>
                                      <p:to>
                                        <p:strVal val="visible"/>
                                      </p:to>
                                    </p:set>
                                    <p:animEffect transition="in" filter="wipe(left)">
                                      <p:cBhvr>
                                        <p:cTn id="54" dur="500"/>
                                        <p:tgtEl>
                                          <p:spTgt spid="27685"/>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27684"/>
                                        </p:tgtEl>
                                        <p:attrNameLst>
                                          <p:attrName>style.visibility</p:attrName>
                                        </p:attrNameLst>
                                      </p:cBhvr>
                                      <p:to>
                                        <p:strVal val="visible"/>
                                      </p:to>
                                    </p:set>
                                    <p:animEffect transition="in" filter="wipe(left)">
                                      <p:cBhvr>
                                        <p:cTn id="57" dur="500"/>
                                        <p:tgtEl>
                                          <p:spTgt spid="27684"/>
                                        </p:tgtEl>
                                      </p:cBhvr>
                                    </p:animEffect>
                                  </p:childTnLst>
                                </p:cTn>
                              </p:par>
                            </p:childTnLst>
                          </p:cTn>
                        </p:par>
                        <p:par>
                          <p:cTn id="58" fill="hold">
                            <p:stCondLst>
                              <p:cond delay="4000"/>
                            </p:stCondLst>
                            <p:childTnLst>
                              <p:par>
                                <p:cTn id="59" presetID="53" presetClass="entr" presetSubtype="16" fill="hold" nodeType="afterEffect">
                                  <p:stCondLst>
                                    <p:cond delay="0"/>
                                  </p:stCondLst>
                                  <p:childTnLst>
                                    <p:set>
                                      <p:cBhvr>
                                        <p:cTn id="60" dur="1" fill="hold">
                                          <p:stCondLst>
                                            <p:cond delay="0"/>
                                          </p:stCondLst>
                                        </p:cTn>
                                        <p:tgtEl>
                                          <p:spTgt spid="3"/>
                                        </p:tgtEl>
                                        <p:attrNameLst>
                                          <p:attrName>style.visibility</p:attrName>
                                        </p:attrNameLst>
                                      </p:cBhvr>
                                      <p:to>
                                        <p:strVal val="visible"/>
                                      </p:to>
                                    </p:set>
                                    <p:anim calcmode="lin" valueType="num">
                                      <p:cBhvr>
                                        <p:cTn id="61" dur="500" fill="hold"/>
                                        <p:tgtEl>
                                          <p:spTgt spid="3"/>
                                        </p:tgtEl>
                                        <p:attrNameLst>
                                          <p:attrName>ppt_w</p:attrName>
                                        </p:attrNameLst>
                                      </p:cBhvr>
                                      <p:tavLst>
                                        <p:tav tm="0">
                                          <p:val>
                                            <p:fltVal val="0"/>
                                          </p:val>
                                        </p:tav>
                                        <p:tav tm="100000">
                                          <p:val>
                                            <p:strVal val="#ppt_w"/>
                                          </p:val>
                                        </p:tav>
                                      </p:tavLst>
                                    </p:anim>
                                    <p:anim calcmode="lin" valueType="num">
                                      <p:cBhvr>
                                        <p:cTn id="62" dur="500" fill="hold"/>
                                        <p:tgtEl>
                                          <p:spTgt spid="3"/>
                                        </p:tgtEl>
                                        <p:attrNameLst>
                                          <p:attrName>ppt_h</p:attrName>
                                        </p:attrNameLst>
                                      </p:cBhvr>
                                      <p:tavLst>
                                        <p:tav tm="0">
                                          <p:val>
                                            <p:fltVal val="0"/>
                                          </p:val>
                                        </p:tav>
                                        <p:tav tm="100000">
                                          <p:val>
                                            <p:strVal val="#ppt_h"/>
                                          </p:val>
                                        </p:tav>
                                      </p:tavLst>
                                    </p:anim>
                                    <p:animEffect transition="in" filter="fade">
                                      <p:cBhvr>
                                        <p:cTn id="63" dur="500"/>
                                        <p:tgtEl>
                                          <p:spTgt spid="3"/>
                                        </p:tgtEl>
                                      </p:cBhvr>
                                    </p:animEffect>
                                  </p:childTnLst>
                                </p:cTn>
                              </p:par>
                            </p:childTnLst>
                          </p:cTn>
                        </p:par>
                        <p:par>
                          <p:cTn id="64" fill="hold">
                            <p:stCondLst>
                              <p:cond delay="4500"/>
                            </p:stCondLst>
                            <p:childTnLst>
                              <p:par>
                                <p:cTn id="65" presetID="22" presetClass="entr" presetSubtype="8" fill="hold" grpId="0" nodeType="afterEffect">
                                  <p:stCondLst>
                                    <p:cond delay="0"/>
                                  </p:stCondLst>
                                  <p:childTnLst>
                                    <p:set>
                                      <p:cBhvr>
                                        <p:cTn id="66" dur="1" fill="hold">
                                          <p:stCondLst>
                                            <p:cond delay="0"/>
                                          </p:stCondLst>
                                        </p:cTn>
                                        <p:tgtEl>
                                          <p:spTgt spid="27670"/>
                                        </p:tgtEl>
                                        <p:attrNameLst>
                                          <p:attrName>style.visibility</p:attrName>
                                        </p:attrNameLst>
                                      </p:cBhvr>
                                      <p:to>
                                        <p:strVal val="visible"/>
                                      </p:to>
                                    </p:set>
                                    <p:animEffect transition="in" filter="wipe(left)">
                                      <p:cBhvr>
                                        <p:cTn id="67" dur="500"/>
                                        <p:tgtEl>
                                          <p:spTgt spid="27670"/>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27673"/>
                                        </p:tgtEl>
                                        <p:attrNameLst>
                                          <p:attrName>style.visibility</p:attrName>
                                        </p:attrNameLst>
                                      </p:cBhvr>
                                      <p:to>
                                        <p:strVal val="visible"/>
                                      </p:to>
                                    </p:set>
                                    <p:animEffect transition="in" filter="wipe(left)">
                                      <p:cBhvr>
                                        <p:cTn id="70" dur="500"/>
                                        <p:tgtEl>
                                          <p:spTgt spid="27673"/>
                                        </p:tgtEl>
                                      </p:cBhvr>
                                    </p:animEffect>
                                  </p:childTnLst>
                                </p:cTn>
                              </p:par>
                            </p:childTnLst>
                          </p:cTn>
                        </p:par>
                        <p:par>
                          <p:cTn id="71" fill="hold">
                            <p:stCondLst>
                              <p:cond delay="5000"/>
                            </p:stCondLst>
                            <p:childTnLst>
                              <p:par>
                                <p:cTn id="72" presetID="22" presetClass="entr" presetSubtype="8" fill="hold" grpId="0" nodeType="afterEffect">
                                  <p:stCondLst>
                                    <p:cond delay="0"/>
                                  </p:stCondLst>
                                  <p:childTnLst>
                                    <p:set>
                                      <p:cBhvr>
                                        <p:cTn id="73" dur="1" fill="hold">
                                          <p:stCondLst>
                                            <p:cond delay="0"/>
                                          </p:stCondLst>
                                        </p:cTn>
                                        <p:tgtEl>
                                          <p:spTgt spid="27669"/>
                                        </p:tgtEl>
                                        <p:attrNameLst>
                                          <p:attrName>style.visibility</p:attrName>
                                        </p:attrNameLst>
                                      </p:cBhvr>
                                      <p:to>
                                        <p:strVal val="visible"/>
                                      </p:to>
                                    </p:set>
                                    <p:animEffect transition="in" filter="wipe(left)">
                                      <p:cBhvr>
                                        <p:cTn id="74" dur="500"/>
                                        <p:tgtEl>
                                          <p:spTgt spid="27669"/>
                                        </p:tgtEl>
                                      </p:cBhvr>
                                    </p:animEffect>
                                  </p:childTnLst>
                                </p:cTn>
                              </p:par>
                              <p:par>
                                <p:cTn id="75" presetID="22" presetClass="entr" presetSubtype="8" fill="hold" grpId="0" nodeType="withEffect">
                                  <p:stCondLst>
                                    <p:cond delay="0"/>
                                  </p:stCondLst>
                                  <p:childTnLst>
                                    <p:set>
                                      <p:cBhvr>
                                        <p:cTn id="76" dur="1" fill="hold">
                                          <p:stCondLst>
                                            <p:cond delay="0"/>
                                          </p:stCondLst>
                                        </p:cTn>
                                        <p:tgtEl>
                                          <p:spTgt spid="27674"/>
                                        </p:tgtEl>
                                        <p:attrNameLst>
                                          <p:attrName>style.visibility</p:attrName>
                                        </p:attrNameLst>
                                      </p:cBhvr>
                                      <p:to>
                                        <p:strVal val="visible"/>
                                      </p:to>
                                    </p:set>
                                    <p:animEffect transition="in" filter="wipe(left)">
                                      <p:cBhvr>
                                        <p:cTn id="77" dur="500"/>
                                        <p:tgtEl>
                                          <p:spTgt spid="27674"/>
                                        </p:tgtEl>
                                      </p:cBhvr>
                                    </p:animEffect>
                                  </p:childTnLst>
                                </p:cTn>
                              </p:par>
                            </p:childTnLst>
                          </p:cTn>
                        </p:par>
                        <p:par>
                          <p:cTn id="78" fill="hold">
                            <p:stCondLst>
                              <p:cond delay="5500"/>
                            </p:stCondLst>
                            <p:childTnLst>
                              <p:par>
                                <p:cTn id="79" presetID="22" presetClass="entr" presetSubtype="8" fill="hold" grpId="0" nodeType="afterEffect">
                                  <p:stCondLst>
                                    <p:cond delay="0"/>
                                  </p:stCondLst>
                                  <p:childTnLst>
                                    <p:set>
                                      <p:cBhvr>
                                        <p:cTn id="80" dur="1" fill="hold">
                                          <p:stCondLst>
                                            <p:cond delay="0"/>
                                          </p:stCondLst>
                                        </p:cTn>
                                        <p:tgtEl>
                                          <p:spTgt spid="27668"/>
                                        </p:tgtEl>
                                        <p:attrNameLst>
                                          <p:attrName>style.visibility</p:attrName>
                                        </p:attrNameLst>
                                      </p:cBhvr>
                                      <p:to>
                                        <p:strVal val="visible"/>
                                      </p:to>
                                    </p:set>
                                    <p:animEffect transition="in" filter="wipe(left)">
                                      <p:cBhvr>
                                        <p:cTn id="81" dur="500"/>
                                        <p:tgtEl>
                                          <p:spTgt spid="27668"/>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27675"/>
                                        </p:tgtEl>
                                        <p:attrNameLst>
                                          <p:attrName>style.visibility</p:attrName>
                                        </p:attrNameLst>
                                      </p:cBhvr>
                                      <p:to>
                                        <p:strVal val="visible"/>
                                      </p:to>
                                    </p:set>
                                    <p:animEffect transition="in" filter="wipe(left)">
                                      <p:cBhvr>
                                        <p:cTn id="84" dur="500"/>
                                        <p:tgtEl>
                                          <p:spTgt spid="27675"/>
                                        </p:tgtEl>
                                      </p:cBhvr>
                                    </p:animEffect>
                                  </p:childTnLst>
                                </p:cTn>
                              </p:par>
                            </p:childTnLst>
                          </p:cTn>
                        </p:par>
                        <p:par>
                          <p:cTn id="85" fill="hold">
                            <p:stCondLst>
                              <p:cond delay="6000"/>
                            </p:stCondLst>
                            <p:childTnLst>
                              <p:par>
                                <p:cTn id="86" presetID="22" presetClass="entr" presetSubtype="8" fill="hold" grpId="0" nodeType="afterEffect">
                                  <p:stCondLst>
                                    <p:cond delay="0"/>
                                  </p:stCondLst>
                                  <p:childTnLst>
                                    <p:set>
                                      <p:cBhvr>
                                        <p:cTn id="87" dur="1" fill="hold">
                                          <p:stCondLst>
                                            <p:cond delay="0"/>
                                          </p:stCondLst>
                                        </p:cTn>
                                        <p:tgtEl>
                                          <p:spTgt spid="27667"/>
                                        </p:tgtEl>
                                        <p:attrNameLst>
                                          <p:attrName>style.visibility</p:attrName>
                                        </p:attrNameLst>
                                      </p:cBhvr>
                                      <p:to>
                                        <p:strVal val="visible"/>
                                      </p:to>
                                    </p:set>
                                    <p:animEffect transition="in" filter="wipe(left)">
                                      <p:cBhvr>
                                        <p:cTn id="88" dur="500"/>
                                        <p:tgtEl>
                                          <p:spTgt spid="27667"/>
                                        </p:tgtEl>
                                      </p:cBhvr>
                                    </p:animEffect>
                                  </p:childTnLst>
                                </p:cTn>
                              </p:par>
                              <p:par>
                                <p:cTn id="89" presetID="22" presetClass="entr" presetSubtype="8" fill="hold" grpId="0" nodeType="withEffect">
                                  <p:stCondLst>
                                    <p:cond delay="0"/>
                                  </p:stCondLst>
                                  <p:childTnLst>
                                    <p:set>
                                      <p:cBhvr>
                                        <p:cTn id="90" dur="1" fill="hold">
                                          <p:stCondLst>
                                            <p:cond delay="0"/>
                                          </p:stCondLst>
                                        </p:cTn>
                                        <p:tgtEl>
                                          <p:spTgt spid="27676"/>
                                        </p:tgtEl>
                                        <p:attrNameLst>
                                          <p:attrName>style.visibility</p:attrName>
                                        </p:attrNameLst>
                                      </p:cBhvr>
                                      <p:to>
                                        <p:strVal val="visible"/>
                                      </p:to>
                                    </p:set>
                                    <p:animEffect transition="in" filter="wipe(left)">
                                      <p:cBhvr>
                                        <p:cTn id="91" dur="500"/>
                                        <p:tgtEl>
                                          <p:spTgt spid="27676"/>
                                        </p:tgtEl>
                                      </p:cBhvr>
                                    </p:animEffect>
                                  </p:childTnLst>
                                </p:cTn>
                              </p:par>
                            </p:childTnLst>
                          </p:cTn>
                        </p:par>
                        <p:par>
                          <p:cTn id="92" fill="hold">
                            <p:stCondLst>
                              <p:cond delay="6500"/>
                            </p:stCondLst>
                            <p:childTnLst>
                              <p:par>
                                <p:cTn id="93" presetID="22" presetClass="entr" presetSubtype="8" fill="hold" grpId="0" nodeType="afterEffect">
                                  <p:stCondLst>
                                    <p:cond delay="0"/>
                                  </p:stCondLst>
                                  <p:childTnLst>
                                    <p:set>
                                      <p:cBhvr>
                                        <p:cTn id="94" dur="1" fill="hold">
                                          <p:stCondLst>
                                            <p:cond delay="0"/>
                                          </p:stCondLst>
                                        </p:cTn>
                                        <p:tgtEl>
                                          <p:spTgt spid="27666"/>
                                        </p:tgtEl>
                                        <p:attrNameLst>
                                          <p:attrName>style.visibility</p:attrName>
                                        </p:attrNameLst>
                                      </p:cBhvr>
                                      <p:to>
                                        <p:strVal val="visible"/>
                                      </p:to>
                                    </p:set>
                                    <p:animEffect transition="in" filter="wipe(left)">
                                      <p:cBhvr>
                                        <p:cTn id="95" dur="500"/>
                                        <p:tgtEl>
                                          <p:spTgt spid="27666"/>
                                        </p:tgtEl>
                                      </p:cBhvr>
                                    </p:animEffect>
                                  </p:childTnLst>
                                </p:cTn>
                              </p:par>
                              <p:par>
                                <p:cTn id="96" presetID="22" presetClass="entr" presetSubtype="8" fill="hold" grpId="0" nodeType="withEffect">
                                  <p:stCondLst>
                                    <p:cond delay="0"/>
                                  </p:stCondLst>
                                  <p:childTnLst>
                                    <p:set>
                                      <p:cBhvr>
                                        <p:cTn id="97" dur="1" fill="hold">
                                          <p:stCondLst>
                                            <p:cond delay="0"/>
                                          </p:stCondLst>
                                        </p:cTn>
                                        <p:tgtEl>
                                          <p:spTgt spid="27677"/>
                                        </p:tgtEl>
                                        <p:attrNameLst>
                                          <p:attrName>style.visibility</p:attrName>
                                        </p:attrNameLst>
                                      </p:cBhvr>
                                      <p:to>
                                        <p:strVal val="visible"/>
                                      </p:to>
                                    </p:set>
                                    <p:animEffect transition="in" filter="wipe(left)">
                                      <p:cBhvr>
                                        <p:cTn id="98" dur="500"/>
                                        <p:tgtEl>
                                          <p:spTgt spid="27677"/>
                                        </p:tgtEl>
                                      </p:cBhvr>
                                    </p:animEffect>
                                  </p:childTnLst>
                                </p:cTn>
                              </p:par>
                            </p:childTnLst>
                          </p:cTn>
                        </p:par>
                        <p:par>
                          <p:cTn id="99" fill="hold">
                            <p:stCondLst>
                              <p:cond delay="7000"/>
                            </p:stCondLst>
                            <p:childTnLst>
                              <p:par>
                                <p:cTn id="100" presetID="53" presetClass="entr" presetSubtype="16" fill="hold" nodeType="afterEffect">
                                  <p:stCondLst>
                                    <p:cond delay="0"/>
                                  </p:stCondLst>
                                  <p:childTnLst>
                                    <p:set>
                                      <p:cBhvr>
                                        <p:cTn id="101" dur="1" fill="hold">
                                          <p:stCondLst>
                                            <p:cond delay="0"/>
                                          </p:stCondLst>
                                        </p:cTn>
                                        <p:tgtEl>
                                          <p:spTgt spid="4"/>
                                        </p:tgtEl>
                                        <p:attrNameLst>
                                          <p:attrName>style.visibility</p:attrName>
                                        </p:attrNameLst>
                                      </p:cBhvr>
                                      <p:to>
                                        <p:strVal val="visible"/>
                                      </p:to>
                                    </p:set>
                                    <p:anim calcmode="lin" valueType="num">
                                      <p:cBhvr>
                                        <p:cTn id="102" dur="500" fill="hold"/>
                                        <p:tgtEl>
                                          <p:spTgt spid="4"/>
                                        </p:tgtEl>
                                        <p:attrNameLst>
                                          <p:attrName>ppt_w</p:attrName>
                                        </p:attrNameLst>
                                      </p:cBhvr>
                                      <p:tavLst>
                                        <p:tav tm="0">
                                          <p:val>
                                            <p:fltVal val="0"/>
                                          </p:val>
                                        </p:tav>
                                        <p:tav tm="100000">
                                          <p:val>
                                            <p:strVal val="#ppt_w"/>
                                          </p:val>
                                        </p:tav>
                                      </p:tavLst>
                                    </p:anim>
                                    <p:anim calcmode="lin" valueType="num">
                                      <p:cBhvr>
                                        <p:cTn id="103" dur="500" fill="hold"/>
                                        <p:tgtEl>
                                          <p:spTgt spid="4"/>
                                        </p:tgtEl>
                                        <p:attrNameLst>
                                          <p:attrName>ppt_h</p:attrName>
                                        </p:attrNameLst>
                                      </p:cBhvr>
                                      <p:tavLst>
                                        <p:tav tm="0">
                                          <p:val>
                                            <p:fltVal val="0"/>
                                          </p:val>
                                        </p:tav>
                                        <p:tav tm="100000">
                                          <p:val>
                                            <p:strVal val="#ppt_h"/>
                                          </p:val>
                                        </p:tav>
                                      </p:tavLst>
                                    </p:anim>
                                    <p:animEffect transition="in" filter="fade">
                                      <p:cBhvr>
                                        <p:cTn id="104" dur="500"/>
                                        <p:tgtEl>
                                          <p:spTgt spid="4"/>
                                        </p:tgtEl>
                                      </p:cBhvr>
                                    </p:animEffect>
                                  </p:childTnLst>
                                </p:cTn>
                              </p:par>
                            </p:childTnLst>
                          </p:cTn>
                        </p:par>
                        <p:par>
                          <p:cTn id="105" fill="hold">
                            <p:stCondLst>
                              <p:cond delay="7500"/>
                            </p:stCondLst>
                            <p:childTnLst>
                              <p:par>
                                <p:cTn id="106" presetID="22" presetClass="entr" presetSubtype="8" fill="hold" grpId="0" nodeType="afterEffect">
                                  <p:stCondLst>
                                    <p:cond delay="0"/>
                                  </p:stCondLst>
                                  <p:childTnLst>
                                    <p:set>
                                      <p:cBhvr>
                                        <p:cTn id="107" dur="1" fill="hold">
                                          <p:stCondLst>
                                            <p:cond delay="0"/>
                                          </p:stCondLst>
                                        </p:cTn>
                                        <p:tgtEl>
                                          <p:spTgt spid="27683"/>
                                        </p:tgtEl>
                                        <p:attrNameLst>
                                          <p:attrName>style.visibility</p:attrName>
                                        </p:attrNameLst>
                                      </p:cBhvr>
                                      <p:to>
                                        <p:strVal val="visible"/>
                                      </p:to>
                                    </p:set>
                                    <p:animEffect transition="in" filter="wipe(left)">
                                      <p:cBhvr>
                                        <p:cTn id="108" dur="500"/>
                                        <p:tgtEl>
                                          <p:spTgt spid="27683"/>
                                        </p:tgtEl>
                                      </p:cBhvr>
                                    </p:animEffect>
                                  </p:childTnLst>
                                </p:cTn>
                              </p:par>
                            </p:childTnLst>
                          </p:cTn>
                        </p:par>
                        <p:par>
                          <p:cTn id="109" fill="hold">
                            <p:stCondLst>
                              <p:cond delay="8000"/>
                            </p:stCondLst>
                            <p:childTnLst>
                              <p:par>
                                <p:cTn id="110" presetID="22" presetClass="entr" presetSubtype="8" fill="hold" grpId="0" nodeType="afterEffect">
                                  <p:stCondLst>
                                    <p:cond delay="0"/>
                                  </p:stCondLst>
                                  <p:childTnLst>
                                    <p:set>
                                      <p:cBhvr>
                                        <p:cTn id="111" dur="1" fill="hold">
                                          <p:stCondLst>
                                            <p:cond delay="0"/>
                                          </p:stCondLst>
                                        </p:cTn>
                                        <p:tgtEl>
                                          <p:spTgt spid="27682"/>
                                        </p:tgtEl>
                                        <p:attrNameLst>
                                          <p:attrName>style.visibility</p:attrName>
                                        </p:attrNameLst>
                                      </p:cBhvr>
                                      <p:to>
                                        <p:strVal val="visible"/>
                                      </p:to>
                                    </p:set>
                                    <p:animEffect transition="in" filter="wipe(left)">
                                      <p:cBhvr>
                                        <p:cTn id="112" dur="500"/>
                                        <p:tgtEl>
                                          <p:spTgt spid="276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4" grpId="0" animBg="1" autoUpdateAnimBg="0"/>
      <p:bldP spid="27655" grpId="0" animBg="1" autoUpdateAnimBg="0"/>
      <p:bldP spid="27656" grpId="0" animBg="1" autoUpdateAnimBg="0"/>
      <p:bldP spid="27657" grpId="0" animBg="1" autoUpdateAnimBg="0"/>
      <p:bldP spid="27658" grpId="0" animBg="1" autoUpdateAnimBg="0"/>
      <p:bldP spid="27659" grpId="0" autoUpdateAnimBg="0"/>
      <p:bldP spid="27660" grpId="0" autoUpdateAnimBg="0"/>
      <p:bldP spid="27661" grpId="0" autoUpdateAnimBg="0"/>
      <p:bldP spid="27662" grpId="0" autoUpdateAnimBg="0"/>
      <p:bldP spid="27663" grpId="0" autoUpdateAnimBg="0"/>
      <p:bldP spid="27666" grpId="0" animBg="1" autoUpdateAnimBg="0"/>
      <p:bldP spid="27667" grpId="0" animBg="1" autoUpdateAnimBg="0"/>
      <p:bldP spid="27668" grpId="0" animBg="1" autoUpdateAnimBg="0"/>
      <p:bldP spid="27669" grpId="0" animBg="1" autoUpdateAnimBg="0"/>
      <p:bldP spid="27670" grpId="0" animBg="1" autoUpdateAnimBg="0"/>
      <p:bldP spid="27673" grpId="0" autoUpdateAnimBg="0"/>
      <p:bldP spid="27674" grpId="0" autoUpdateAnimBg="0"/>
      <p:bldP spid="27675" grpId="0" autoUpdateAnimBg="0"/>
      <p:bldP spid="27676" grpId="0" autoUpdateAnimBg="0"/>
      <p:bldP spid="27677" grpId="0" autoUpdateAnimBg="0"/>
      <p:bldP spid="27682" grpId="0" autoUpdateAnimBg="0"/>
      <p:bldP spid="27683" grpId="0" autoUpdateAnimBg="0"/>
      <p:bldP spid="27684" grpId="0" autoUpdateAnimBg="0"/>
      <p:bldP spid="27685" grpId="0"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69879D2A-17FE-49B8-9610-958362647C5E}"/>
              </a:ext>
            </a:extLst>
          </p:cNvPr>
          <p:cNvSpPr/>
          <p:nvPr/>
        </p:nvSpPr>
        <p:spPr>
          <a:xfrm>
            <a:off x="2490329" y="1659952"/>
            <a:ext cx="3561347" cy="1747389"/>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3" name="Oval 3">
            <a:extLst>
              <a:ext uri="{FF2B5EF4-FFF2-40B4-BE49-F238E27FC236}">
                <a16:creationId xmlns:a16="http://schemas.microsoft.com/office/drawing/2014/main" id="{CAB400A3-913C-4A9F-9BC8-42AD7F746B4B}"/>
              </a:ext>
            </a:extLst>
          </p:cNvPr>
          <p:cNvSpPr/>
          <p:nvPr/>
        </p:nvSpPr>
        <p:spPr>
          <a:xfrm>
            <a:off x="3928303" y="1345423"/>
            <a:ext cx="668069" cy="666653"/>
          </a:xfrm>
          <a:prstGeom prst="ellipse">
            <a:avLst/>
          </a:prstGeom>
          <a:solidFill>
            <a:schemeClr val="accent4"/>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r>
              <a:rPr lang="en-US" altLang="zh-CN" sz="2000" b="1" dirty="0">
                <a:solidFill>
                  <a:srgbClr val="FFFFFF"/>
                </a:solidFill>
              </a:rPr>
              <a:t>04</a:t>
            </a:r>
            <a:endParaRPr lang="zh-CN" altLang="zh-CN" sz="2000" b="1" dirty="0">
              <a:solidFill>
                <a:srgbClr val="FFFFFF"/>
              </a:solidFill>
            </a:endParaRPr>
          </a:p>
        </p:txBody>
      </p:sp>
      <p:sp>
        <p:nvSpPr>
          <p:cNvPr id="4" name="Rectangle 5">
            <a:extLst>
              <a:ext uri="{FF2B5EF4-FFF2-40B4-BE49-F238E27FC236}">
                <a16:creationId xmlns:a16="http://schemas.microsoft.com/office/drawing/2014/main" id="{44159A00-C4D6-4DAD-BD8A-0EB0398DBF2E}"/>
              </a:ext>
            </a:extLst>
          </p:cNvPr>
          <p:cNvSpPr/>
          <p:nvPr/>
        </p:nvSpPr>
        <p:spPr>
          <a:xfrm>
            <a:off x="3764590" y="3310073"/>
            <a:ext cx="1038225" cy="2571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5" name="TextBox 20">
            <a:extLst>
              <a:ext uri="{FF2B5EF4-FFF2-40B4-BE49-F238E27FC236}">
                <a16:creationId xmlns:a16="http://schemas.microsoft.com/office/drawing/2014/main" id="{E7132685-93A9-41A4-9F04-32A7AACBDE13}"/>
              </a:ext>
            </a:extLst>
          </p:cNvPr>
          <p:cNvSpPr txBox="1"/>
          <p:nvPr/>
        </p:nvSpPr>
        <p:spPr>
          <a:xfrm>
            <a:off x="3466874" y="2279878"/>
            <a:ext cx="1620957" cy="338554"/>
          </a:xfrm>
          <a:prstGeom prst="rect">
            <a:avLst/>
          </a:prstGeom>
          <a:noFill/>
        </p:spPr>
        <p:txBody>
          <a:bodyPr wrap="none">
            <a:spAutoFit/>
          </a:bodyPr>
          <a:lstStyle/>
          <a:p>
            <a:pPr algn="ct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工作规划和展望</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 name="Rectangle 37">
            <a:extLst>
              <a:ext uri="{FF2B5EF4-FFF2-40B4-BE49-F238E27FC236}">
                <a16:creationId xmlns:a16="http://schemas.microsoft.com/office/drawing/2014/main" id="{111EE00B-97C2-4E0D-B316-E49A589F1514}"/>
              </a:ext>
            </a:extLst>
          </p:cNvPr>
          <p:cNvSpPr/>
          <p:nvPr/>
        </p:nvSpPr>
        <p:spPr>
          <a:xfrm>
            <a:off x="2919089" y="2676671"/>
            <a:ext cx="2776453" cy="400110"/>
          </a:xfrm>
          <a:prstGeom prst="rect">
            <a:avLst/>
          </a:prstGeom>
        </p:spPr>
        <p:txBody>
          <a:bodyPr wrap="square">
            <a:spAutoFit/>
          </a:bodyPr>
          <a:lstStyle/>
          <a:p>
            <a:pPr algn="ctr"/>
            <a:r>
              <a:rPr lang="zh-CN" altLang="en-US" sz="1000" dirty="0">
                <a:solidFill>
                  <a:schemeClr val="bg1">
                    <a:lumMod val="65000"/>
                  </a:schemeClr>
                </a:solidFill>
                <a:latin typeface="微软雅黑" panose="020B0503020204020204" pitchFamily="34" charset="-122"/>
                <a:ea typeface="微软雅黑" panose="020B0503020204020204" pitchFamily="34" charset="-122"/>
              </a:rPr>
              <a:t>请在这里输入您的主要叙述内容请在这里输入您的主要叙述内容</a:t>
            </a:r>
            <a:endParaRPr lang="en-US" altLang="zh-CN" sz="10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7" name="TextBox 26">
            <a:extLst>
              <a:ext uri="{FF2B5EF4-FFF2-40B4-BE49-F238E27FC236}">
                <a16:creationId xmlns:a16="http://schemas.microsoft.com/office/drawing/2014/main" id="{CA07F425-77C2-4269-B68D-5476B60F9F92}"/>
              </a:ext>
            </a:extLst>
          </p:cNvPr>
          <p:cNvSpPr txBox="1"/>
          <p:nvPr/>
        </p:nvSpPr>
        <p:spPr>
          <a:xfrm>
            <a:off x="3865103" y="3319298"/>
            <a:ext cx="936475" cy="253916"/>
          </a:xfrm>
          <a:prstGeom prst="rect">
            <a:avLst/>
          </a:prstGeom>
          <a:noFill/>
        </p:spPr>
        <p:txBody>
          <a:bodyPr wrap="none">
            <a:spAutoFit/>
          </a:bodyPr>
          <a:lstStyle/>
          <a:p>
            <a:pPr>
              <a:defRPr/>
            </a:pPr>
            <a:r>
              <a:rPr lang="en-US" altLang="zh-CN" sz="1050" dirty="0">
                <a:solidFill>
                  <a:schemeClr val="bg1"/>
                </a:solidFill>
                <a:latin typeface="微软雅黑" panose="020B0503020204020204" pitchFamily="34" charset="-122"/>
                <a:ea typeface="微软雅黑" panose="020B0503020204020204" pitchFamily="34" charset="-122"/>
              </a:rPr>
              <a:t>PART</a:t>
            </a:r>
            <a:r>
              <a:rPr lang="zh-CN" altLang="en-US" sz="1050" dirty="0">
                <a:solidFill>
                  <a:schemeClr val="bg1"/>
                </a:solidFill>
                <a:latin typeface="微软雅黑" panose="020B0503020204020204" pitchFamily="34" charset="-122"/>
                <a:ea typeface="微软雅黑" panose="020B0503020204020204" pitchFamily="34" charset="-122"/>
              </a:rPr>
              <a:t> </a:t>
            </a:r>
            <a:r>
              <a:rPr lang="en-US" altLang="zh-CN" sz="1050" dirty="0">
                <a:solidFill>
                  <a:schemeClr val="bg1"/>
                </a:solidFill>
                <a:latin typeface="微软雅黑" panose="020B0503020204020204" pitchFamily="34" charset="-122"/>
                <a:ea typeface="微软雅黑" panose="020B0503020204020204" pitchFamily="34" charset="-122"/>
              </a:rPr>
              <a:t>FOUR</a:t>
            </a:r>
            <a:endParaRPr lang="id-ID" altLang="zh-CN" sz="105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24460841"/>
      </p:ext>
    </p:extLst>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16" presetClass="entr" presetSubtype="37"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outVertical)">
                                      <p:cBhvr>
                                        <p:cTn id="12" dur="500"/>
                                        <p:tgtEl>
                                          <p:spTgt spid="2"/>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animEffect transition="in" filter="fade">
                                      <p:cBhvr>
                                        <p:cTn id="17" dur="500"/>
                                        <p:tgtEl>
                                          <p:spTgt spid="4"/>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6"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p:cNvSpPr/>
          <p:nvPr/>
        </p:nvSpPr>
        <p:spPr>
          <a:xfrm>
            <a:off x="642837" y="2044965"/>
            <a:ext cx="1867302" cy="1179498"/>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3" name="Oval 3"/>
          <p:cNvSpPr/>
          <p:nvPr/>
        </p:nvSpPr>
        <p:spPr>
          <a:xfrm>
            <a:off x="1245468" y="1730435"/>
            <a:ext cx="668069" cy="666653"/>
          </a:xfrm>
          <a:prstGeom prst="ellipse">
            <a:avLst/>
          </a:prstGeom>
          <a:solidFill>
            <a:schemeClr val="accent4"/>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r>
              <a:rPr lang="en-US" altLang="zh-CN" sz="2000" b="1" dirty="0">
                <a:solidFill>
                  <a:srgbClr val="FFFFFF"/>
                </a:solidFill>
              </a:rPr>
              <a:t>01</a:t>
            </a:r>
            <a:endParaRPr lang="zh-CN" altLang="zh-CN" sz="2000" b="1" dirty="0">
              <a:solidFill>
                <a:srgbClr val="FFFFFF"/>
              </a:solidFill>
            </a:endParaRPr>
          </a:p>
        </p:txBody>
      </p:sp>
      <p:sp>
        <p:nvSpPr>
          <p:cNvPr id="4" name="Rectangle 5"/>
          <p:cNvSpPr/>
          <p:nvPr/>
        </p:nvSpPr>
        <p:spPr>
          <a:xfrm>
            <a:off x="1081755" y="3117565"/>
            <a:ext cx="1038225" cy="2571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5" name="Rectangle 7"/>
          <p:cNvSpPr/>
          <p:nvPr/>
        </p:nvSpPr>
        <p:spPr>
          <a:xfrm>
            <a:off x="2651336" y="2044965"/>
            <a:ext cx="1866148" cy="1179498"/>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6" name="Oval 8"/>
          <p:cNvSpPr/>
          <p:nvPr/>
        </p:nvSpPr>
        <p:spPr>
          <a:xfrm>
            <a:off x="3254156" y="1730435"/>
            <a:ext cx="668069" cy="666653"/>
          </a:xfrm>
          <a:prstGeom prst="ellipse">
            <a:avLst/>
          </a:prstGeom>
          <a:solidFill>
            <a:schemeClr val="accent3"/>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r>
              <a:rPr lang="en-US" altLang="zh-CN" sz="2000" b="1" dirty="0">
                <a:solidFill>
                  <a:srgbClr val="FFFFFF"/>
                </a:solidFill>
              </a:rPr>
              <a:t>02</a:t>
            </a:r>
            <a:endParaRPr lang="zh-CN" altLang="zh-CN" sz="2000" b="1" dirty="0">
              <a:solidFill>
                <a:srgbClr val="FFFFFF"/>
              </a:solidFill>
            </a:endParaRPr>
          </a:p>
        </p:txBody>
      </p:sp>
      <p:sp>
        <p:nvSpPr>
          <p:cNvPr id="7" name="Rectangle 9"/>
          <p:cNvSpPr/>
          <p:nvPr/>
        </p:nvSpPr>
        <p:spPr>
          <a:xfrm>
            <a:off x="3090444" y="3117565"/>
            <a:ext cx="1038225" cy="257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8" name="Rectangle 10"/>
          <p:cNvSpPr/>
          <p:nvPr/>
        </p:nvSpPr>
        <p:spPr>
          <a:xfrm>
            <a:off x="4658627" y="2044965"/>
            <a:ext cx="1867301" cy="1179498"/>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9" name="Oval 11"/>
          <p:cNvSpPr/>
          <p:nvPr/>
        </p:nvSpPr>
        <p:spPr>
          <a:xfrm>
            <a:off x="5262846" y="1730435"/>
            <a:ext cx="668069" cy="666653"/>
          </a:xfrm>
          <a:prstGeom prst="ellipse">
            <a:avLst/>
          </a:prstGeom>
          <a:solidFill>
            <a:schemeClr val="accent2"/>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r>
              <a:rPr lang="en-US" altLang="zh-CN" sz="2000" b="1" dirty="0">
                <a:solidFill>
                  <a:srgbClr val="FFFFFF"/>
                </a:solidFill>
              </a:rPr>
              <a:t>03</a:t>
            </a:r>
            <a:endParaRPr lang="zh-CN" altLang="zh-CN" sz="2000" b="1" dirty="0">
              <a:solidFill>
                <a:srgbClr val="FFFFFF"/>
              </a:solidFill>
            </a:endParaRPr>
          </a:p>
        </p:txBody>
      </p:sp>
      <p:sp>
        <p:nvSpPr>
          <p:cNvPr id="10" name="Rectangle 12"/>
          <p:cNvSpPr/>
          <p:nvPr/>
        </p:nvSpPr>
        <p:spPr>
          <a:xfrm>
            <a:off x="5099133" y="3117565"/>
            <a:ext cx="1038225" cy="2571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21" name="TextBox 20"/>
          <p:cNvSpPr txBox="1"/>
          <p:nvPr/>
        </p:nvSpPr>
        <p:spPr>
          <a:xfrm>
            <a:off x="1194407" y="2501264"/>
            <a:ext cx="800219" cy="276999"/>
          </a:xfrm>
          <a:prstGeom prst="rect">
            <a:avLst/>
          </a:prstGeom>
          <a:noFill/>
        </p:spPr>
        <p:txBody>
          <a:bodyPr wrap="none">
            <a:spAutoFit/>
          </a:bodyPr>
          <a:lstStyle/>
          <a:p>
            <a:pPr algn="ctr"/>
            <a:r>
              <a:rPr lang="zh-CN" altLang="en-US" sz="1200" b="1" dirty="0">
                <a:solidFill>
                  <a:schemeClr val="tx1">
                    <a:lumMod val="50000"/>
                    <a:lumOff val="50000"/>
                  </a:schemeClr>
                </a:solidFill>
                <a:latin typeface="微软雅黑" panose="020B0503020204020204" pitchFamily="34" charset="-122"/>
                <a:ea typeface="微软雅黑" panose="020B0503020204020204" pitchFamily="34" charset="-122"/>
              </a:rPr>
              <a:t>工作评价</a:t>
            </a:r>
            <a:endParaRPr lang="en-US" altLang="zh-CN" sz="12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2" name="Rectangle 37"/>
          <p:cNvSpPr/>
          <p:nvPr/>
        </p:nvSpPr>
        <p:spPr>
          <a:xfrm>
            <a:off x="804143" y="2811427"/>
            <a:ext cx="1619250" cy="215444"/>
          </a:xfrm>
          <a:prstGeom prst="rect">
            <a:avLst/>
          </a:prstGeom>
        </p:spPr>
        <p:txBody>
          <a:bodyPr>
            <a:spAutoFit/>
          </a:bodyPr>
          <a:lstStyle/>
          <a:p>
            <a:pPr algn="ctr"/>
            <a:r>
              <a:rPr lang="zh-CN" altLang="en-US" sz="800" dirty="0">
                <a:solidFill>
                  <a:schemeClr val="bg1">
                    <a:lumMod val="65000"/>
                  </a:schemeClr>
                </a:solidFill>
                <a:latin typeface="微软雅黑" panose="020B0503020204020204" pitchFamily="34" charset="-122"/>
                <a:ea typeface="微软雅黑" panose="020B0503020204020204" pitchFamily="34" charset="-122"/>
              </a:rPr>
              <a:t>请在这里输入您的主要叙述内容</a:t>
            </a:r>
            <a:endParaRPr lang="en-US" altLang="zh-CN" sz="8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23" name="TextBox 22"/>
          <p:cNvSpPr txBox="1"/>
          <p:nvPr/>
        </p:nvSpPr>
        <p:spPr>
          <a:xfrm>
            <a:off x="3215996" y="2501264"/>
            <a:ext cx="800219" cy="276999"/>
          </a:xfrm>
          <a:prstGeom prst="rect">
            <a:avLst/>
          </a:prstGeom>
          <a:noFill/>
        </p:spPr>
        <p:txBody>
          <a:bodyPr wrap="none">
            <a:spAutoFit/>
          </a:bodyPr>
          <a:lstStyle/>
          <a:p>
            <a:pPr algn="ctr"/>
            <a:r>
              <a:rPr lang="zh-CN" altLang="en-US" sz="1200" b="1" dirty="0">
                <a:solidFill>
                  <a:schemeClr val="tx1">
                    <a:lumMod val="50000"/>
                    <a:lumOff val="50000"/>
                  </a:schemeClr>
                </a:solidFill>
                <a:latin typeface="微软雅黑" panose="020B0503020204020204" pitchFamily="34" charset="-122"/>
                <a:ea typeface="微软雅黑" panose="020B0503020204020204" pitchFamily="34" charset="-122"/>
              </a:rPr>
              <a:t>自我评价</a:t>
            </a:r>
            <a:endParaRPr lang="en-US" altLang="zh-CN" sz="12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4" name="Rectangle 39"/>
          <p:cNvSpPr/>
          <p:nvPr/>
        </p:nvSpPr>
        <p:spPr>
          <a:xfrm>
            <a:off x="2806481" y="2811427"/>
            <a:ext cx="1619250" cy="215444"/>
          </a:xfrm>
          <a:prstGeom prst="rect">
            <a:avLst/>
          </a:prstGeom>
        </p:spPr>
        <p:txBody>
          <a:bodyPr>
            <a:spAutoFit/>
          </a:bodyPr>
          <a:lstStyle/>
          <a:p>
            <a:pPr algn="ctr"/>
            <a:r>
              <a:rPr lang="zh-CN" altLang="en-US" sz="800" dirty="0">
                <a:solidFill>
                  <a:schemeClr val="bg1">
                    <a:lumMod val="65000"/>
                  </a:schemeClr>
                </a:solidFill>
                <a:latin typeface="微软雅黑" panose="020B0503020204020204" pitchFamily="34" charset="-122"/>
                <a:ea typeface="微软雅黑" panose="020B0503020204020204" pitchFamily="34" charset="-122"/>
              </a:rPr>
              <a:t>请在这里输入您的主要叙述内容</a:t>
            </a:r>
            <a:endParaRPr lang="en-US" altLang="zh-CN" sz="8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5216448" y="2501264"/>
            <a:ext cx="800219" cy="276999"/>
          </a:xfrm>
          <a:prstGeom prst="rect">
            <a:avLst/>
          </a:prstGeom>
          <a:noFill/>
        </p:spPr>
        <p:txBody>
          <a:bodyPr wrap="none">
            <a:spAutoFit/>
          </a:bodyPr>
          <a:lstStyle/>
          <a:p>
            <a:pPr algn="ctr"/>
            <a:r>
              <a:rPr lang="zh-CN" altLang="en-US" sz="1200" b="1" dirty="0">
                <a:solidFill>
                  <a:schemeClr val="tx1">
                    <a:lumMod val="50000"/>
                    <a:lumOff val="50000"/>
                  </a:schemeClr>
                </a:solidFill>
                <a:latin typeface="微软雅黑" panose="020B0503020204020204" pitchFamily="34" charset="-122"/>
                <a:ea typeface="微软雅黑" panose="020B0503020204020204" pitchFamily="34" charset="-122"/>
              </a:rPr>
              <a:t>工作体会</a:t>
            </a:r>
            <a:endParaRPr lang="en-US" altLang="zh-CN" sz="12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6" name="Rectangle 41"/>
          <p:cNvSpPr/>
          <p:nvPr/>
        </p:nvSpPr>
        <p:spPr>
          <a:xfrm>
            <a:off x="4835808" y="2811427"/>
            <a:ext cx="1619250" cy="215444"/>
          </a:xfrm>
          <a:prstGeom prst="rect">
            <a:avLst/>
          </a:prstGeom>
        </p:spPr>
        <p:txBody>
          <a:bodyPr>
            <a:spAutoFit/>
          </a:bodyPr>
          <a:lstStyle/>
          <a:p>
            <a:pPr algn="ctr"/>
            <a:r>
              <a:rPr lang="zh-CN" altLang="en-US" sz="800" dirty="0">
                <a:solidFill>
                  <a:schemeClr val="bg1">
                    <a:lumMod val="65000"/>
                  </a:schemeClr>
                </a:solidFill>
                <a:latin typeface="微软雅黑" panose="020B0503020204020204" pitchFamily="34" charset="-122"/>
                <a:ea typeface="微软雅黑" panose="020B0503020204020204" pitchFamily="34" charset="-122"/>
              </a:rPr>
              <a:t>请在这里输入您的主要叙述内容</a:t>
            </a:r>
            <a:endParaRPr lang="en-US" altLang="zh-CN" sz="8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27" name="TextBox 26"/>
          <p:cNvSpPr txBox="1"/>
          <p:nvPr/>
        </p:nvSpPr>
        <p:spPr>
          <a:xfrm>
            <a:off x="1163018" y="3126790"/>
            <a:ext cx="857927" cy="253916"/>
          </a:xfrm>
          <a:prstGeom prst="rect">
            <a:avLst/>
          </a:prstGeom>
          <a:noFill/>
        </p:spPr>
        <p:txBody>
          <a:bodyPr wrap="none">
            <a:spAutoFit/>
          </a:bodyPr>
          <a:lstStyle/>
          <a:p>
            <a:pPr eaLnBrk="1" fontAlgn="auto" hangingPunct="1">
              <a:spcBef>
                <a:spcPts val="0"/>
              </a:spcBef>
              <a:spcAft>
                <a:spcPts val="0"/>
              </a:spcAft>
              <a:defRPr/>
            </a:pPr>
            <a:r>
              <a:rPr lang="en-US" altLang="zh-CN" sz="1050" dirty="0">
                <a:solidFill>
                  <a:schemeClr val="bg1"/>
                </a:solidFill>
                <a:latin typeface="微软雅黑" panose="020B0503020204020204" pitchFamily="34" charset="-122"/>
                <a:ea typeface="微软雅黑" panose="020B0503020204020204" pitchFamily="34" charset="-122"/>
              </a:rPr>
              <a:t>PART</a:t>
            </a:r>
            <a:r>
              <a:rPr lang="zh-CN" altLang="en-US" sz="1050" dirty="0">
                <a:solidFill>
                  <a:schemeClr val="bg1"/>
                </a:solidFill>
                <a:latin typeface="微软雅黑" panose="020B0503020204020204" pitchFamily="34" charset="-122"/>
                <a:ea typeface="微软雅黑" panose="020B0503020204020204" pitchFamily="34" charset="-122"/>
              </a:rPr>
              <a:t> </a:t>
            </a:r>
            <a:r>
              <a:rPr lang="en-US" altLang="zh-CN" sz="1050" dirty="0">
                <a:solidFill>
                  <a:schemeClr val="bg1"/>
                </a:solidFill>
                <a:latin typeface="微软雅黑" panose="020B0503020204020204" pitchFamily="34" charset="-122"/>
                <a:ea typeface="微软雅黑" panose="020B0503020204020204" pitchFamily="34" charset="-122"/>
              </a:rPr>
              <a:t>ONE</a:t>
            </a:r>
            <a:endParaRPr lang="id-ID" sz="1050" dirty="0">
              <a:solidFill>
                <a:schemeClr val="bg1"/>
              </a:solidFill>
              <a:latin typeface="微软雅黑" panose="020B0503020204020204" pitchFamily="34" charset="-122"/>
              <a:ea typeface="微软雅黑" panose="020B0503020204020204" pitchFamily="34" charset="-122"/>
            </a:endParaRPr>
          </a:p>
        </p:txBody>
      </p:sp>
      <p:sp>
        <p:nvSpPr>
          <p:cNvPr id="28" name="TextBox 27"/>
          <p:cNvSpPr txBox="1"/>
          <p:nvPr/>
        </p:nvSpPr>
        <p:spPr>
          <a:xfrm>
            <a:off x="3160494" y="3126790"/>
            <a:ext cx="888385" cy="253916"/>
          </a:xfrm>
          <a:prstGeom prst="rect">
            <a:avLst/>
          </a:prstGeom>
          <a:noFill/>
        </p:spPr>
        <p:txBody>
          <a:bodyPr wrap="none">
            <a:spAutoFit/>
          </a:bodyPr>
          <a:lstStyle/>
          <a:p>
            <a:pPr eaLnBrk="1" fontAlgn="auto" hangingPunct="1">
              <a:spcBef>
                <a:spcPts val="0"/>
              </a:spcBef>
              <a:spcAft>
                <a:spcPts val="0"/>
              </a:spcAft>
              <a:defRPr/>
            </a:pPr>
            <a:r>
              <a:rPr lang="en-US" altLang="zh-CN" sz="1050" dirty="0">
                <a:solidFill>
                  <a:schemeClr val="bg1"/>
                </a:solidFill>
                <a:latin typeface="微软雅黑" panose="020B0503020204020204" pitchFamily="34" charset="-122"/>
                <a:ea typeface="微软雅黑" panose="020B0503020204020204" pitchFamily="34" charset="-122"/>
              </a:rPr>
              <a:t>PART</a:t>
            </a:r>
            <a:r>
              <a:rPr lang="zh-CN" altLang="en-US" sz="1050" dirty="0">
                <a:solidFill>
                  <a:schemeClr val="bg1"/>
                </a:solidFill>
                <a:latin typeface="微软雅黑" panose="020B0503020204020204" pitchFamily="34" charset="-122"/>
                <a:ea typeface="微软雅黑" panose="020B0503020204020204" pitchFamily="34" charset="-122"/>
              </a:rPr>
              <a:t> </a:t>
            </a:r>
            <a:r>
              <a:rPr lang="en-US" altLang="zh-CN" sz="1050" dirty="0">
                <a:solidFill>
                  <a:schemeClr val="bg1"/>
                </a:solidFill>
                <a:latin typeface="微软雅黑" panose="020B0503020204020204" pitchFamily="34" charset="-122"/>
                <a:ea typeface="微软雅黑" panose="020B0503020204020204" pitchFamily="34" charset="-122"/>
              </a:rPr>
              <a:t>TWO</a:t>
            </a:r>
            <a:endParaRPr lang="id-ID" sz="1050" dirty="0">
              <a:solidFill>
                <a:schemeClr val="bg1"/>
              </a:solidFill>
              <a:latin typeface="微软雅黑" panose="020B0503020204020204" pitchFamily="34" charset="-122"/>
              <a:ea typeface="微软雅黑" panose="020B0503020204020204" pitchFamily="34" charset="-122"/>
            </a:endParaRPr>
          </a:p>
        </p:txBody>
      </p:sp>
      <p:sp>
        <p:nvSpPr>
          <p:cNvPr id="29" name="TextBox 28"/>
          <p:cNvSpPr txBox="1"/>
          <p:nvPr/>
        </p:nvSpPr>
        <p:spPr>
          <a:xfrm>
            <a:off x="5132271" y="3126790"/>
            <a:ext cx="982961" cy="253916"/>
          </a:xfrm>
          <a:prstGeom prst="rect">
            <a:avLst/>
          </a:prstGeom>
          <a:noFill/>
        </p:spPr>
        <p:txBody>
          <a:bodyPr wrap="none">
            <a:spAutoFit/>
          </a:bodyPr>
          <a:lstStyle/>
          <a:p>
            <a:pPr eaLnBrk="1" fontAlgn="auto" hangingPunct="1">
              <a:spcBef>
                <a:spcPts val="0"/>
              </a:spcBef>
              <a:spcAft>
                <a:spcPts val="0"/>
              </a:spcAft>
              <a:defRPr/>
            </a:pPr>
            <a:r>
              <a:rPr lang="en-US" altLang="zh-CN" sz="1050" dirty="0">
                <a:solidFill>
                  <a:schemeClr val="bg1"/>
                </a:solidFill>
                <a:latin typeface="微软雅黑" panose="020B0503020204020204" pitchFamily="34" charset="-122"/>
                <a:ea typeface="微软雅黑" panose="020B0503020204020204" pitchFamily="34" charset="-122"/>
              </a:rPr>
              <a:t>PART</a:t>
            </a:r>
            <a:r>
              <a:rPr lang="zh-CN" altLang="en-US" sz="1050" dirty="0">
                <a:solidFill>
                  <a:schemeClr val="bg1"/>
                </a:solidFill>
                <a:latin typeface="微软雅黑" panose="020B0503020204020204" pitchFamily="34" charset="-122"/>
                <a:ea typeface="微软雅黑" panose="020B0503020204020204" pitchFamily="34" charset="-122"/>
              </a:rPr>
              <a:t> </a:t>
            </a:r>
            <a:r>
              <a:rPr lang="en-US" altLang="zh-CN" sz="1050" dirty="0">
                <a:solidFill>
                  <a:schemeClr val="bg1"/>
                </a:solidFill>
                <a:latin typeface="微软雅黑" panose="020B0503020204020204" pitchFamily="34" charset="-122"/>
                <a:ea typeface="微软雅黑" panose="020B0503020204020204" pitchFamily="34" charset="-122"/>
              </a:rPr>
              <a:t>THREE</a:t>
            </a:r>
            <a:endParaRPr lang="id-ID" sz="1050" dirty="0">
              <a:solidFill>
                <a:schemeClr val="bg1"/>
              </a:solidFill>
              <a:latin typeface="微软雅黑" panose="020B0503020204020204" pitchFamily="34" charset="-122"/>
              <a:ea typeface="微软雅黑" panose="020B0503020204020204" pitchFamily="34" charset="-122"/>
            </a:endParaRPr>
          </a:p>
        </p:txBody>
      </p:sp>
      <p:sp>
        <p:nvSpPr>
          <p:cNvPr id="30" name="Rectangle 10">
            <a:extLst>
              <a:ext uri="{FF2B5EF4-FFF2-40B4-BE49-F238E27FC236}">
                <a16:creationId xmlns:a16="http://schemas.microsoft.com/office/drawing/2014/main" id="{AF854240-4263-409A-9843-2D696BFE83E5}"/>
              </a:ext>
            </a:extLst>
          </p:cNvPr>
          <p:cNvSpPr/>
          <p:nvPr/>
        </p:nvSpPr>
        <p:spPr>
          <a:xfrm>
            <a:off x="6651270" y="2044965"/>
            <a:ext cx="1867301" cy="1179498"/>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31" name="Oval 11">
            <a:extLst>
              <a:ext uri="{FF2B5EF4-FFF2-40B4-BE49-F238E27FC236}">
                <a16:creationId xmlns:a16="http://schemas.microsoft.com/office/drawing/2014/main" id="{229F3D7F-A3B5-4D7D-8788-CB7E2F451436}"/>
              </a:ext>
            </a:extLst>
          </p:cNvPr>
          <p:cNvSpPr/>
          <p:nvPr/>
        </p:nvSpPr>
        <p:spPr>
          <a:xfrm>
            <a:off x="7255489" y="1730435"/>
            <a:ext cx="668069" cy="666653"/>
          </a:xfrm>
          <a:prstGeom prst="ellipse">
            <a:avLst/>
          </a:prstGeom>
          <a:solidFill>
            <a:schemeClr val="accent1"/>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r>
              <a:rPr lang="en-US" altLang="zh-CN" sz="2000" b="1" dirty="0">
                <a:solidFill>
                  <a:srgbClr val="FFFFFF"/>
                </a:solidFill>
              </a:rPr>
              <a:t>04</a:t>
            </a:r>
            <a:endParaRPr lang="zh-CN" altLang="zh-CN" sz="2000" b="1" dirty="0">
              <a:solidFill>
                <a:srgbClr val="FFFFFF"/>
              </a:solidFill>
            </a:endParaRPr>
          </a:p>
        </p:txBody>
      </p:sp>
      <p:sp>
        <p:nvSpPr>
          <p:cNvPr id="32" name="Rectangle 12">
            <a:extLst>
              <a:ext uri="{FF2B5EF4-FFF2-40B4-BE49-F238E27FC236}">
                <a16:creationId xmlns:a16="http://schemas.microsoft.com/office/drawing/2014/main" id="{57E0BDFC-5A18-4E60-8101-D167EAFB4599}"/>
              </a:ext>
            </a:extLst>
          </p:cNvPr>
          <p:cNvSpPr/>
          <p:nvPr/>
        </p:nvSpPr>
        <p:spPr>
          <a:xfrm>
            <a:off x="7091776" y="3117565"/>
            <a:ext cx="1038225" cy="2571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38" name="TextBox 24">
            <a:extLst>
              <a:ext uri="{FF2B5EF4-FFF2-40B4-BE49-F238E27FC236}">
                <a16:creationId xmlns:a16="http://schemas.microsoft.com/office/drawing/2014/main" id="{E5907F0B-832A-4E52-B963-45EFADD72427}"/>
              </a:ext>
            </a:extLst>
          </p:cNvPr>
          <p:cNvSpPr txBox="1"/>
          <p:nvPr/>
        </p:nvSpPr>
        <p:spPr>
          <a:xfrm>
            <a:off x="7007134" y="2501264"/>
            <a:ext cx="1261884" cy="276999"/>
          </a:xfrm>
          <a:prstGeom prst="rect">
            <a:avLst/>
          </a:prstGeom>
          <a:noFill/>
        </p:spPr>
        <p:txBody>
          <a:bodyPr wrap="none">
            <a:spAutoFit/>
          </a:bodyPr>
          <a:lstStyle/>
          <a:p>
            <a:pPr algn="ctr"/>
            <a:r>
              <a:rPr lang="zh-CN" altLang="en-US" sz="1200" b="1" dirty="0">
                <a:solidFill>
                  <a:schemeClr val="tx1">
                    <a:lumMod val="50000"/>
                    <a:lumOff val="50000"/>
                  </a:schemeClr>
                </a:solidFill>
                <a:latin typeface="微软雅黑" panose="020B0503020204020204" pitchFamily="34" charset="-122"/>
                <a:ea typeface="微软雅黑" panose="020B0503020204020204" pitchFamily="34" charset="-122"/>
              </a:rPr>
              <a:t>工作规划和展望</a:t>
            </a:r>
            <a:endParaRPr lang="en-US" altLang="zh-CN" sz="12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9" name="Rectangle 41">
            <a:extLst>
              <a:ext uri="{FF2B5EF4-FFF2-40B4-BE49-F238E27FC236}">
                <a16:creationId xmlns:a16="http://schemas.microsoft.com/office/drawing/2014/main" id="{D67029C4-D20A-4BCD-84CA-72AF46DA5EB4}"/>
              </a:ext>
            </a:extLst>
          </p:cNvPr>
          <p:cNvSpPr/>
          <p:nvPr/>
        </p:nvSpPr>
        <p:spPr>
          <a:xfrm>
            <a:off x="6828451" y="2811427"/>
            <a:ext cx="1619250" cy="215444"/>
          </a:xfrm>
          <a:prstGeom prst="rect">
            <a:avLst/>
          </a:prstGeom>
        </p:spPr>
        <p:txBody>
          <a:bodyPr>
            <a:spAutoFit/>
          </a:bodyPr>
          <a:lstStyle/>
          <a:p>
            <a:pPr algn="ctr"/>
            <a:r>
              <a:rPr lang="zh-CN" altLang="en-US" sz="800" dirty="0">
                <a:solidFill>
                  <a:schemeClr val="bg1">
                    <a:lumMod val="65000"/>
                  </a:schemeClr>
                </a:solidFill>
                <a:latin typeface="微软雅黑" panose="020B0503020204020204" pitchFamily="34" charset="-122"/>
                <a:ea typeface="微软雅黑" panose="020B0503020204020204" pitchFamily="34" charset="-122"/>
              </a:rPr>
              <a:t>请在这里输入您的主要叙述内容</a:t>
            </a:r>
            <a:endParaRPr lang="en-US" altLang="zh-CN" sz="8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40" name="TextBox 28">
            <a:extLst>
              <a:ext uri="{FF2B5EF4-FFF2-40B4-BE49-F238E27FC236}">
                <a16:creationId xmlns:a16="http://schemas.microsoft.com/office/drawing/2014/main" id="{2389BCF0-6BA8-4246-9743-63B20E35654B}"/>
              </a:ext>
            </a:extLst>
          </p:cNvPr>
          <p:cNvSpPr txBox="1"/>
          <p:nvPr/>
        </p:nvSpPr>
        <p:spPr>
          <a:xfrm>
            <a:off x="7153789" y="3126790"/>
            <a:ext cx="936475" cy="253916"/>
          </a:xfrm>
          <a:prstGeom prst="rect">
            <a:avLst/>
          </a:prstGeom>
          <a:solidFill>
            <a:schemeClr val="accent1"/>
          </a:solidFill>
        </p:spPr>
        <p:txBody>
          <a:bodyPr wrap="none">
            <a:spAutoFit/>
          </a:bodyPr>
          <a:lstStyle/>
          <a:p>
            <a:pPr eaLnBrk="1" fontAlgn="auto" hangingPunct="1">
              <a:spcBef>
                <a:spcPts val="0"/>
              </a:spcBef>
              <a:spcAft>
                <a:spcPts val="0"/>
              </a:spcAft>
              <a:defRPr/>
            </a:pPr>
            <a:r>
              <a:rPr lang="en-US" altLang="zh-CN" sz="1050" dirty="0">
                <a:solidFill>
                  <a:schemeClr val="bg1"/>
                </a:solidFill>
                <a:latin typeface="微软雅黑" panose="020B0503020204020204" pitchFamily="34" charset="-122"/>
                <a:ea typeface="微软雅黑" panose="020B0503020204020204" pitchFamily="34" charset="-122"/>
              </a:rPr>
              <a:t>PART</a:t>
            </a:r>
            <a:r>
              <a:rPr lang="zh-CN" altLang="en-US" sz="1050" dirty="0">
                <a:solidFill>
                  <a:schemeClr val="bg1"/>
                </a:solidFill>
                <a:latin typeface="微软雅黑" panose="020B0503020204020204" pitchFamily="34" charset="-122"/>
                <a:ea typeface="微软雅黑" panose="020B0503020204020204" pitchFamily="34" charset="-122"/>
              </a:rPr>
              <a:t> </a:t>
            </a:r>
            <a:r>
              <a:rPr lang="en-US" altLang="zh-CN" sz="1050" dirty="0">
                <a:solidFill>
                  <a:schemeClr val="bg1"/>
                </a:solidFill>
                <a:latin typeface="微软雅黑" panose="020B0503020204020204" pitchFamily="34" charset="-122"/>
                <a:ea typeface="微软雅黑" panose="020B0503020204020204" pitchFamily="34" charset="-122"/>
              </a:rPr>
              <a:t>FOUR</a:t>
            </a:r>
            <a:endParaRPr lang="id-ID" sz="1050" dirty="0">
              <a:solidFill>
                <a:schemeClr val="bg1"/>
              </a:solidFill>
              <a:latin typeface="微软雅黑" panose="020B0503020204020204" pitchFamily="34" charset="-122"/>
              <a:ea typeface="微软雅黑" panose="020B0503020204020204" pitchFamily="34" charset="-122"/>
            </a:endParaRPr>
          </a:p>
        </p:txBody>
      </p:sp>
      <p:sp>
        <p:nvSpPr>
          <p:cNvPr id="43" name="TextBox 36">
            <a:extLst>
              <a:ext uri="{FF2B5EF4-FFF2-40B4-BE49-F238E27FC236}">
                <a16:creationId xmlns:a16="http://schemas.microsoft.com/office/drawing/2014/main" id="{67877594-41AA-4E31-A782-23578E7FD90E}"/>
              </a:ext>
            </a:extLst>
          </p:cNvPr>
          <p:cNvSpPr txBox="1"/>
          <p:nvPr/>
        </p:nvSpPr>
        <p:spPr>
          <a:xfrm>
            <a:off x="327109" y="171414"/>
            <a:ext cx="845400" cy="438443"/>
          </a:xfrm>
          <a:prstGeom prst="rect">
            <a:avLst/>
          </a:prstGeom>
          <a:noFill/>
        </p:spPr>
        <p:txBody>
          <a:bodyPr wrap="none" lIns="68568" tIns="34285" rIns="68568" bIns="34285" rtlCol="0">
            <a:spAutoFit/>
          </a:bodyPr>
          <a:lstStyle/>
          <a:p>
            <a:pPr algn="ctr"/>
            <a:r>
              <a:rPr lang="zh-CN" altLang="en-US" sz="2399" b="1" dirty="0">
                <a:solidFill>
                  <a:schemeClr val="accent1"/>
                </a:solidFill>
                <a:latin typeface="微软雅黑" pitchFamily="34" charset="-122"/>
                <a:ea typeface="微软雅黑" pitchFamily="34" charset="-122"/>
                <a:cs typeface="+mn-ea"/>
                <a:sym typeface="+mn-lt"/>
              </a:rPr>
              <a:t>目 录</a:t>
            </a:r>
          </a:p>
        </p:txBody>
      </p:sp>
      <p:sp>
        <p:nvSpPr>
          <p:cNvPr id="44" name="TextBox 39">
            <a:extLst>
              <a:ext uri="{FF2B5EF4-FFF2-40B4-BE49-F238E27FC236}">
                <a16:creationId xmlns:a16="http://schemas.microsoft.com/office/drawing/2014/main" id="{8A3410A8-6296-4472-98D7-69563AF95820}"/>
              </a:ext>
            </a:extLst>
          </p:cNvPr>
          <p:cNvSpPr txBox="1"/>
          <p:nvPr/>
        </p:nvSpPr>
        <p:spPr>
          <a:xfrm>
            <a:off x="197186" y="609872"/>
            <a:ext cx="1168637" cy="248209"/>
          </a:xfrm>
          <a:prstGeom prst="rect">
            <a:avLst/>
          </a:prstGeom>
          <a:noFill/>
        </p:spPr>
        <p:txBody>
          <a:bodyPr wrap="square" rtlCol="0">
            <a:spAutoFit/>
          </a:bodyPr>
          <a:lstStyle/>
          <a:p>
            <a:pPr algn="dist"/>
            <a:r>
              <a:rPr lang="en-US" altLang="zh-CN" sz="1013" dirty="0">
                <a:ln w="0"/>
                <a:solidFill>
                  <a:schemeClr val="tx1">
                    <a:lumMod val="50000"/>
                    <a:lumOff val="50000"/>
                  </a:schemeClr>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CONTENTS</a:t>
            </a:r>
            <a:endParaRPr lang="zh-CN" altLang="en-US" sz="1013" dirty="0">
              <a:ln w="0"/>
              <a:solidFill>
                <a:schemeClr val="tx1">
                  <a:lumMod val="50000"/>
                  <a:lumOff val="50000"/>
                </a:schemeClr>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090354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500" fill="hold"/>
                                        <p:tgtEl>
                                          <p:spTgt spid="43"/>
                                        </p:tgtEl>
                                        <p:attrNameLst>
                                          <p:attrName>ppt_w</p:attrName>
                                        </p:attrNameLst>
                                      </p:cBhvr>
                                      <p:tavLst>
                                        <p:tav tm="0">
                                          <p:val>
                                            <p:fltVal val="0"/>
                                          </p:val>
                                        </p:tav>
                                        <p:tav tm="100000">
                                          <p:val>
                                            <p:strVal val="#ppt_w"/>
                                          </p:val>
                                        </p:tav>
                                      </p:tavLst>
                                    </p:anim>
                                    <p:anim calcmode="lin" valueType="num">
                                      <p:cBhvr>
                                        <p:cTn id="8" dur="500" fill="hold"/>
                                        <p:tgtEl>
                                          <p:spTgt spid="43"/>
                                        </p:tgtEl>
                                        <p:attrNameLst>
                                          <p:attrName>ppt_h</p:attrName>
                                        </p:attrNameLst>
                                      </p:cBhvr>
                                      <p:tavLst>
                                        <p:tav tm="0">
                                          <p:val>
                                            <p:fltVal val="0"/>
                                          </p:val>
                                        </p:tav>
                                        <p:tav tm="100000">
                                          <p:val>
                                            <p:strVal val="#ppt_h"/>
                                          </p:val>
                                        </p:tav>
                                      </p:tavLst>
                                    </p:anim>
                                    <p:animEffect transition="in" filter="fade">
                                      <p:cBhvr>
                                        <p:cTn id="9" dur="500"/>
                                        <p:tgtEl>
                                          <p:spTgt spid="43"/>
                                        </p:tgtEl>
                                      </p:cBhvr>
                                    </p:animEffect>
                                  </p:childTnLst>
                                </p:cTn>
                              </p:par>
                              <p:par>
                                <p:cTn id="10" presetID="12" presetClass="entr" presetSubtype="4" fill="hold" grpId="0" nodeType="with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slide(fromBottom)">
                                      <p:cBhvr>
                                        <p:cTn id="12" dur="500"/>
                                        <p:tgtEl>
                                          <p:spTgt spid="44"/>
                                        </p:tgtEl>
                                      </p:cBhvr>
                                    </p:animEffect>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Effect transition="in" filter="fade">
                                      <p:cBhvr>
                                        <p:cTn id="18" dur="500"/>
                                        <p:tgtEl>
                                          <p:spTgt spid="3"/>
                                        </p:tgtEl>
                                      </p:cBhvr>
                                    </p:animEffect>
                                  </p:childTnLst>
                                </p:cTn>
                              </p:par>
                              <p:par>
                                <p:cTn id="19" presetID="16" presetClass="entr" presetSubtype="37"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barn(outVertical)">
                                      <p:cBhvr>
                                        <p:cTn id="21" dur="500"/>
                                        <p:tgtEl>
                                          <p:spTgt spid="2"/>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Effect transition="in" filter="fade">
                                      <p:cBhvr>
                                        <p:cTn id="26" dur="500"/>
                                        <p:tgtEl>
                                          <p:spTgt spid="4"/>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500"/>
                                        <p:tgtEl>
                                          <p:spTgt spid="2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500"/>
                                        <p:tgtEl>
                                          <p:spTgt spid="27"/>
                                        </p:tgtEl>
                                      </p:cBhvr>
                                    </p:animEffect>
                                  </p:childTnLst>
                                </p:cTn>
                              </p:par>
                            </p:childTnLst>
                          </p:cTn>
                        </p:par>
                        <p:par>
                          <p:cTn id="38" fill="hold">
                            <p:stCondLst>
                              <p:cond delay="2000"/>
                            </p:stCondLst>
                            <p:childTnLst>
                              <p:par>
                                <p:cTn id="39" presetID="53" presetClass="entr" presetSubtype="16"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p:cTn id="41" dur="500" fill="hold"/>
                                        <p:tgtEl>
                                          <p:spTgt spid="6"/>
                                        </p:tgtEl>
                                        <p:attrNameLst>
                                          <p:attrName>ppt_w</p:attrName>
                                        </p:attrNameLst>
                                      </p:cBhvr>
                                      <p:tavLst>
                                        <p:tav tm="0">
                                          <p:val>
                                            <p:fltVal val="0"/>
                                          </p:val>
                                        </p:tav>
                                        <p:tav tm="100000">
                                          <p:val>
                                            <p:strVal val="#ppt_w"/>
                                          </p:val>
                                        </p:tav>
                                      </p:tavLst>
                                    </p:anim>
                                    <p:anim calcmode="lin" valueType="num">
                                      <p:cBhvr>
                                        <p:cTn id="42" dur="500" fill="hold"/>
                                        <p:tgtEl>
                                          <p:spTgt spid="6"/>
                                        </p:tgtEl>
                                        <p:attrNameLst>
                                          <p:attrName>ppt_h</p:attrName>
                                        </p:attrNameLst>
                                      </p:cBhvr>
                                      <p:tavLst>
                                        <p:tav tm="0">
                                          <p:val>
                                            <p:fltVal val="0"/>
                                          </p:val>
                                        </p:tav>
                                        <p:tav tm="100000">
                                          <p:val>
                                            <p:strVal val="#ppt_h"/>
                                          </p:val>
                                        </p:tav>
                                      </p:tavLst>
                                    </p:anim>
                                    <p:animEffect transition="in" filter="fade">
                                      <p:cBhvr>
                                        <p:cTn id="43" dur="500"/>
                                        <p:tgtEl>
                                          <p:spTgt spid="6"/>
                                        </p:tgtEl>
                                      </p:cBhvr>
                                    </p:animEffect>
                                  </p:childTnLst>
                                </p:cTn>
                              </p:par>
                              <p:par>
                                <p:cTn id="44" presetID="16" presetClass="entr" presetSubtype="37" fill="hold" grpId="0" nodeType="withEffect">
                                  <p:stCondLst>
                                    <p:cond delay="0"/>
                                  </p:stCondLst>
                                  <p:childTnLst>
                                    <p:set>
                                      <p:cBhvr>
                                        <p:cTn id="45" dur="1" fill="hold">
                                          <p:stCondLst>
                                            <p:cond delay="0"/>
                                          </p:stCondLst>
                                        </p:cTn>
                                        <p:tgtEl>
                                          <p:spTgt spid="5"/>
                                        </p:tgtEl>
                                        <p:attrNameLst>
                                          <p:attrName>style.visibility</p:attrName>
                                        </p:attrNameLst>
                                      </p:cBhvr>
                                      <p:to>
                                        <p:strVal val="visible"/>
                                      </p:to>
                                    </p:set>
                                    <p:animEffect transition="in" filter="barn(outVertical)">
                                      <p:cBhvr>
                                        <p:cTn id="46" dur="500"/>
                                        <p:tgtEl>
                                          <p:spTgt spid="5"/>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7"/>
                                        </p:tgtEl>
                                        <p:attrNameLst>
                                          <p:attrName>style.visibility</p:attrName>
                                        </p:attrNameLst>
                                      </p:cBhvr>
                                      <p:to>
                                        <p:strVal val="visible"/>
                                      </p:to>
                                    </p:set>
                                    <p:anim calcmode="lin" valueType="num">
                                      <p:cBhvr>
                                        <p:cTn id="49" dur="500" fill="hold"/>
                                        <p:tgtEl>
                                          <p:spTgt spid="7"/>
                                        </p:tgtEl>
                                        <p:attrNameLst>
                                          <p:attrName>ppt_w</p:attrName>
                                        </p:attrNameLst>
                                      </p:cBhvr>
                                      <p:tavLst>
                                        <p:tav tm="0">
                                          <p:val>
                                            <p:fltVal val="0"/>
                                          </p:val>
                                        </p:tav>
                                        <p:tav tm="100000">
                                          <p:val>
                                            <p:strVal val="#ppt_w"/>
                                          </p:val>
                                        </p:tav>
                                      </p:tavLst>
                                    </p:anim>
                                    <p:anim calcmode="lin" valueType="num">
                                      <p:cBhvr>
                                        <p:cTn id="50" dur="500" fill="hold"/>
                                        <p:tgtEl>
                                          <p:spTgt spid="7"/>
                                        </p:tgtEl>
                                        <p:attrNameLst>
                                          <p:attrName>ppt_h</p:attrName>
                                        </p:attrNameLst>
                                      </p:cBhvr>
                                      <p:tavLst>
                                        <p:tav tm="0">
                                          <p:val>
                                            <p:fltVal val="0"/>
                                          </p:val>
                                        </p:tav>
                                        <p:tav tm="100000">
                                          <p:val>
                                            <p:strVal val="#ppt_h"/>
                                          </p:val>
                                        </p:tav>
                                      </p:tavLst>
                                    </p:anim>
                                    <p:animEffect transition="in" filter="fade">
                                      <p:cBhvr>
                                        <p:cTn id="51" dur="500"/>
                                        <p:tgtEl>
                                          <p:spTgt spid="7"/>
                                        </p:tgtEl>
                                      </p:cBhvr>
                                    </p:animEffect>
                                  </p:childTnLst>
                                </p:cTn>
                              </p:par>
                            </p:childTnLst>
                          </p:cTn>
                        </p:par>
                        <p:par>
                          <p:cTn id="52" fill="hold">
                            <p:stCondLst>
                              <p:cond delay="2500"/>
                            </p:stCondLst>
                            <p:childTnLst>
                              <p:par>
                                <p:cTn id="53" presetID="10" presetClass="entr" presetSubtype="0" fill="hold" grpId="0" nodeType="after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childTnLst>
                          </p:cTn>
                        </p:par>
                        <p:par>
                          <p:cTn id="59" fill="hold">
                            <p:stCondLst>
                              <p:cond delay="3000"/>
                            </p:stCondLst>
                            <p:childTnLst>
                              <p:par>
                                <p:cTn id="60" presetID="10" presetClass="entr" presetSubtype="0" fill="hold" grpId="0" nodeType="after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childTnLst>
                                </p:cTn>
                              </p:par>
                            </p:childTnLst>
                          </p:cTn>
                        </p:par>
                        <p:par>
                          <p:cTn id="63" fill="hold">
                            <p:stCondLst>
                              <p:cond delay="3500"/>
                            </p:stCondLst>
                            <p:childTnLst>
                              <p:par>
                                <p:cTn id="64" presetID="53" presetClass="entr" presetSubtype="16" fill="hold" grpId="0" nodeType="afterEffect">
                                  <p:stCondLst>
                                    <p:cond delay="0"/>
                                  </p:stCondLst>
                                  <p:childTnLst>
                                    <p:set>
                                      <p:cBhvr>
                                        <p:cTn id="65" dur="1" fill="hold">
                                          <p:stCondLst>
                                            <p:cond delay="0"/>
                                          </p:stCondLst>
                                        </p:cTn>
                                        <p:tgtEl>
                                          <p:spTgt spid="9"/>
                                        </p:tgtEl>
                                        <p:attrNameLst>
                                          <p:attrName>style.visibility</p:attrName>
                                        </p:attrNameLst>
                                      </p:cBhvr>
                                      <p:to>
                                        <p:strVal val="visible"/>
                                      </p:to>
                                    </p:set>
                                    <p:anim calcmode="lin" valueType="num">
                                      <p:cBhvr>
                                        <p:cTn id="66" dur="500" fill="hold"/>
                                        <p:tgtEl>
                                          <p:spTgt spid="9"/>
                                        </p:tgtEl>
                                        <p:attrNameLst>
                                          <p:attrName>ppt_w</p:attrName>
                                        </p:attrNameLst>
                                      </p:cBhvr>
                                      <p:tavLst>
                                        <p:tav tm="0">
                                          <p:val>
                                            <p:fltVal val="0"/>
                                          </p:val>
                                        </p:tav>
                                        <p:tav tm="100000">
                                          <p:val>
                                            <p:strVal val="#ppt_w"/>
                                          </p:val>
                                        </p:tav>
                                      </p:tavLst>
                                    </p:anim>
                                    <p:anim calcmode="lin" valueType="num">
                                      <p:cBhvr>
                                        <p:cTn id="67" dur="500" fill="hold"/>
                                        <p:tgtEl>
                                          <p:spTgt spid="9"/>
                                        </p:tgtEl>
                                        <p:attrNameLst>
                                          <p:attrName>ppt_h</p:attrName>
                                        </p:attrNameLst>
                                      </p:cBhvr>
                                      <p:tavLst>
                                        <p:tav tm="0">
                                          <p:val>
                                            <p:fltVal val="0"/>
                                          </p:val>
                                        </p:tav>
                                        <p:tav tm="100000">
                                          <p:val>
                                            <p:strVal val="#ppt_h"/>
                                          </p:val>
                                        </p:tav>
                                      </p:tavLst>
                                    </p:anim>
                                    <p:animEffect transition="in" filter="fade">
                                      <p:cBhvr>
                                        <p:cTn id="68" dur="500"/>
                                        <p:tgtEl>
                                          <p:spTgt spid="9"/>
                                        </p:tgtEl>
                                      </p:cBhvr>
                                    </p:animEffect>
                                  </p:childTnLst>
                                </p:cTn>
                              </p:par>
                              <p:par>
                                <p:cTn id="69" presetID="16" presetClass="entr" presetSubtype="37"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animEffect transition="in" filter="barn(outVertical)">
                                      <p:cBhvr>
                                        <p:cTn id="71" dur="500"/>
                                        <p:tgtEl>
                                          <p:spTgt spid="8"/>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10"/>
                                        </p:tgtEl>
                                        <p:attrNameLst>
                                          <p:attrName>style.visibility</p:attrName>
                                        </p:attrNameLst>
                                      </p:cBhvr>
                                      <p:to>
                                        <p:strVal val="visible"/>
                                      </p:to>
                                    </p:set>
                                    <p:anim calcmode="lin" valueType="num">
                                      <p:cBhvr>
                                        <p:cTn id="74" dur="500" fill="hold"/>
                                        <p:tgtEl>
                                          <p:spTgt spid="10"/>
                                        </p:tgtEl>
                                        <p:attrNameLst>
                                          <p:attrName>ppt_w</p:attrName>
                                        </p:attrNameLst>
                                      </p:cBhvr>
                                      <p:tavLst>
                                        <p:tav tm="0">
                                          <p:val>
                                            <p:fltVal val="0"/>
                                          </p:val>
                                        </p:tav>
                                        <p:tav tm="100000">
                                          <p:val>
                                            <p:strVal val="#ppt_w"/>
                                          </p:val>
                                        </p:tav>
                                      </p:tavLst>
                                    </p:anim>
                                    <p:anim calcmode="lin" valueType="num">
                                      <p:cBhvr>
                                        <p:cTn id="75" dur="500" fill="hold"/>
                                        <p:tgtEl>
                                          <p:spTgt spid="10"/>
                                        </p:tgtEl>
                                        <p:attrNameLst>
                                          <p:attrName>ppt_h</p:attrName>
                                        </p:attrNameLst>
                                      </p:cBhvr>
                                      <p:tavLst>
                                        <p:tav tm="0">
                                          <p:val>
                                            <p:fltVal val="0"/>
                                          </p:val>
                                        </p:tav>
                                        <p:tav tm="100000">
                                          <p:val>
                                            <p:strVal val="#ppt_h"/>
                                          </p:val>
                                        </p:tav>
                                      </p:tavLst>
                                    </p:anim>
                                    <p:animEffect transition="in" filter="fade">
                                      <p:cBhvr>
                                        <p:cTn id="76" dur="500"/>
                                        <p:tgtEl>
                                          <p:spTgt spid="10"/>
                                        </p:tgtEl>
                                      </p:cBhvr>
                                    </p:animEffect>
                                  </p:childTnLst>
                                </p:cTn>
                              </p:par>
                            </p:childTnLst>
                          </p:cTn>
                        </p:par>
                        <p:par>
                          <p:cTn id="77" fill="hold">
                            <p:stCondLst>
                              <p:cond delay="4000"/>
                            </p:stCondLst>
                            <p:childTnLst>
                              <p:par>
                                <p:cTn id="78" presetID="10" presetClass="entr" presetSubtype="0" fill="hold" grpId="0" nodeType="afterEffect">
                                  <p:stCondLst>
                                    <p:cond delay="0"/>
                                  </p:stCondLst>
                                  <p:childTnLst>
                                    <p:set>
                                      <p:cBhvr>
                                        <p:cTn id="79" dur="1" fill="hold">
                                          <p:stCondLst>
                                            <p:cond delay="0"/>
                                          </p:stCondLst>
                                        </p:cTn>
                                        <p:tgtEl>
                                          <p:spTgt spid="25"/>
                                        </p:tgtEl>
                                        <p:attrNameLst>
                                          <p:attrName>style.visibility</p:attrName>
                                        </p:attrNameLst>
                                      </p:cBhvr>
                                      <p:to>
                                        <p:strVal val="visible"/>
                                      </p:to>
                                    </p:set>
                                    <p:animEffect transition="in" filter="fade">
                                      <p:cBhvr>
                                        <p:cTn id="80" dur="500"/>
                                        <p:tgtEl>
                                          <p:spTgt spid="25"/>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6"/>
                                        </p:tgtEl>
                                        <p:attrNameLst>
                                          <p:attrName>style.visibility</p:attrName>
                                        </p:attrNameLst>
                                      </p:cBhvr>
                                      <p:to>
                                        <p:strVal val="visible"/>
                                      </p:to>
                                    </p:set>
                                    <p:animEffect transition="in" filter="fade">
                                      <p:cBhvr>
                                        <p:cTn id="83" dur="500"/>
                                        <p:tgtEl>
                                          <p:spTgt spid="26"/>
                                        </p:tgtEl>
                                      </p:cBhvr>
                                    </p:animEffect>
                                  </p:childTnLst>
                                </p:cTn>
                              </p:par>
                            </p:childTnLst>
                          </p:cTn>
                        </p:par>
                        <p:par>
                          <p:cTn id="84" fill="hold">
                            <p:stCondLst>
                              <p:cond delay="4500"/>
                            </p:stCondLst>
                            <p:childTnLst>
                              <p:par>
                                <p:cTn id="85" presetID="10" presetClass="entr" presetSubtype="0" fill="hold" grpId="0" nodeType="afterEffect">
                                  <p:stCondLst>
                                    <p:cond delay="0"/>
                                  </p:stCondLst>
                                  <p:childTnLst>
                                    <p:set>
                                      <p:cBhvr>
                                        <p:cTn id="86" dur="1" fill="hold">
                                          <p:stCondLst>
                                            <p:cond delay="0"/>
                                          </p:stCondLst>
                                        </p:cTn>
                                        <p:tgtEl>
                                          <p:spTgt spid="29"/>
                                        </p:tgtEl>
                                        <p:attrNameLst>
                                          <p:attrName>style.visibility</p:attrName>
                                        </p:attrNameLst>
                                      </p:cBhvr>
                                      <p:to>
                                        <p:strVal val="visible"/>
                                      </p:to>
                                    </p:set>
                                    <p:animEffect transition="in" filter="fade">
                                      <p:cBhvr>
                                        <p:cTn id="87" dur="500"/>
                                        <p:tgtEl>
                                          <p:spTgt spid="29"/>
                                        </p:tgtEl>
                                      </p:cBhvr>
                                    </p:animEffect>
                                  </p:childTnLst>
                                </p:cTn>
                              </p:par>
                            </p:childTnLst>
                          </p:cTn>
                        </p:par>
                        <p:par>
                          <p:cTn id="88" fill="hold">
                            <p:stCondLst>
                              <p:cond delay="5000"/>
                            </p:stCondLst>
                            <p:childTnLst>
                              <p:par>
                                <p:cTn id="89" presetID="53" presetClass="entr" presetSubtype="16" fill="hold" grpId="0" nodeType="afterEffect">
                                  <p:stCondLst>
                                    <p:cond delay="0"/>
                                  </p:stCondLst>
                                  <p:childTnLst>
                                    <p:set>
                                      <p:cBhvr>
                                        <p:cTn id="90" dur="1" fill="hold">
                                          <p:stCondLst>
                                            <p:cond delay="0"/>
                                          </p:stCondLst>
                                        </p:cTn>
                                        <p:tgtEl>
                                          <p:spTgt spid="31"/>
                                        </p:tgtEl>
                                        <p:attrNameLst>
                                          <p:attrName>style.visibility</p:attrName>
                                        </p:attrNameLst>
                                      </p:cBhvr>
                                      <p:to>
                                        <p:strVal val="visible"/>
                                      </p:to>
                                    </p:set>
                                    <p:anim calcmode="lin" valueType="num">
                                      <p:cBhvr>
                                        <p:cTn id="91" dur="500" fill="hold"/>
                                        <p:tgtEl>
                                          <p:spTgt spid="31"/>
                                        </p:tgtEl>
                                        <p:attrNameLst>
                                          <p:attrName>ppt_w</p:attrName>
                                        </p:attrNameLst>
                                      </p:cBhvr>
                                      <p:tavLst>
                                        <p:tav tm="0">
                                          <p:val>
                                            <p:fltVal val="0"/>
                                          </p:val>
                                        </p:tav>
                                        <p:tav tm="100000">
                                          <p:val>
                                            <p:strVal val="#ppt_w"/>
                                          </p:val>
                                        </p:tav>
                                      </p:tavLst>
                                    </p:anim>
                                    <p:anim calcmode="lin" valueType="num">
                                      <p:cBhvr>
                                        <p:cTn id="92" dur="500" fill="hold"/>
                                        <p:tgtEl>
                                          <p:spTgt spid="31"/>
                                        </p:tgtEl>
                                        <p:attrNameLst>
                                          <p:attrName>ppt_h</p:attrName>
                                        </p:attrNameLst>
                                      </p:cBhvr>
                                      <p:tavLst>
                                        <p:tav tm="0">
                                          <p:val>
                                            <p:fltVal val="0"/>
                                          </p:val>
                                        </p:tav>
                                        <p:tav tm="100000">
                                          <p:val>
                                            <p:strVal val="#ppt_h"/>
                                          </p:val>
                                        </p:tav>
                                      </p:tavLst>
                                    </p:anim>
                                    <p:animEffect transition="in" filter="fade">
                                      <p:cBhvr>
                                        <p:cTn id="93" dur="500"/>
                                        <p:tgtEl>
                                          <p:spTgt spid="31"/>
                                        </p:tgtEl>
                                      </p:cBhvr>
                                    </p:animEffect>
                                  </p:childTnLst>
                                </p:cTn>
                              </p:par>
                              <p:par>
                                <p:cTn id="94" presetID="16" presetClass="entr" presetSubtype="37" fill="hold" grpId="0" nodeType="withEffect">
                                  <p:stCondLst>
                                    <p:cond delay="0"/>
                                  </p:stCondLst>
                                  <p:childTnLst>
                                    <p:set>
                                      <p:cBhvr>
                                        <p:cTn id="95" dur="1" fill="hold">
                                          <p:stCondLst>
                                            <p:cond delay="0"/>
                                          </p:stCondLst>
                                        </p:cTn>
                                        <p:tgtEl>
                                          <p:spTgt spid="30"/>
                                        </p:tgtEl>
                                        <p:attrNameLst>
                                          <p:attrName>style.visibility</p:attrName>
                                        </p:attrNameLst>
                                      </p:cBhvr>
                                      <p:to>
                                        <p:strVal val="visible"/>
                                      </p:to>
                                    </p:set>
                                    <p:animEffect transition="in" filter="barn(outVertical)">
                                      <p:cBhvr>
                                        <p:cTn id="96" dur="500"/>
                                        <p:tgtEl>
                                          <p:spTgt spid="30"/>
                                        </p:tgtEl>
                                      </p:cBhvr>
                                    </p:animEffect>
                                  </p:childTnLst>
                                </p:cTn>
                              </p:par>
                              <p:par>
                                <p:cTn id="97" presetID="53" presetClass="entr" presetSubtype="16" fill="hold" grpId="0" nodeType="withEffect">
                                  <p:stCondLst>
                                    <p:cond delay="0"/>
                                  </p:stCondLst>
                                  <p:childTnLst>
                                    <p:set>
                                      <p:cBhvr>
                                        <p:cTn id="98" dur="1" fill="hold">
                                          <p:stCondLst>
                                            <p:cond delay="0"/>
                                          </p:stCondLst>
                                        </p:cTn>
                                        <p:tgtEl>
                                          <p:spTgt spid="32"/>
                                        </p:tgtEl>
                                        <p:attrNameLst>
                                          <p:attrName>style.visibility</p:attrName>
                                        </p:attrNameLst>
                                      </p:cBhvr>
                                      <p:to>
                                        <p:strVal val="visible"/>
                                      </p:to>
                                    </p:set>
                                    <p:anim calcmode="lin" valueType="num">
                                      <p:cBhvr>
                                        <p:cTn id="99" dur="500" fill="hold"/>
                                        <p:tgtEl>
                                          <p:spTgt spid="32"/>
                                        </p:tgtEl>
                                        <p:attrNameLst>
                                          <p:attrName>ppt_w</p:attrName>
                                        </p:attrNameLst>
                                      </p:cBhvr>
                                      <p:tavLst>
                                        <p:tav tm="0">
                                          <p:val>
                                            <p:fltVal val="0"/>
                                          </p:val>
                                        </p:tav>
                                        <p:tav tm="100000">
                                          <p:val>
                                            <p:strVal val="#ppt_w"/>
                                          </p:val>
                                        </p:tav>
                                      </p:tavLst>
                                    </p:anim>
                                    <p:anim calcmode="lin" valueType="num">
                                      <p:cBhvr>
                                        <p:cTn id="100" dur="500" fill="hold"/>
                                        <p:tgtEl>
                                          <p:spTgt spid="32"/>
                                        </p:tgtEl>
                                        <p:attrNameLst>
                                          <p:attrName>ppt_h</p:attrName>
                                        </p:attrNameLst>
                                      </p:cBhvr>
                                      <p:tavLst>
                                        <p:tav tm="0">
                                          <p:val>
                                            <p:fltVal val="0"/>
                                          </p:val>
                                        </p:tav>
                                        <p:tav tm="100000">
                                          <p:val>
                                            <p:strVal val="#ppt_h"/>
                                          </p:val>
                                        </p:tav>
                                      </p:tavLst>
                                    </p:anim>
                                    <p:animEffect transition="in" filter="fade">
                                      <p:cBhvr>
                                        <p:cTn id="101" dur="500"/>
                                        <p:tgtEl>
                                          <p:spTgt spid="32"/>
                                        </p:tgtEl>
                                      </p:cBhvr>
                                    </p:animEffect>
                                  </p:childTnLst>
                                </p:cTn>
                              </p:par>
                            </p:childTnLst>
                          </p:cTn>
                        </p:par>
                        <p:par>
                          <p:cTn id="102" fill="hold">
                            <p:stCondLst>
                              <p:cond delay="5500"/>
                            </p:stCondLst>
                            <p:childTnLst>
                              <p:par>
                                <p:cTn id="103" presetID="10" presetClass="entr" presetSubtype="0" fill="hold" grpId="0" nodeType="afterEffect">
                                  <p:stCondLst>
                                    <p:cond delay="0"/>
                                  </p:stCondLst>
                                  <p:childTnLst>
                                    <p:set>
                                      <p:cBhvr>
                                        <p:cTn id="104" dur="1" fill="hold">
                                          <p:stCondLst>
                                            <p:cond delay="0"/>
                                          </p:stCondLst>
                                        </p:cTn>
                                        <p:tgtEl>
                                          <p:spTgt spid="38"/>
                                        </p:tgtEl>
                                        <p:attrNameLst>
                                          <p:attrName>style.visibility</p:attrName>
                                        </p:attrNameLst>
                                      </p:cBhvr>
                                      <p:to>
                                        <p:strVal val="visible"/>
                                      </p:to>
                                    </p:set>
                                    <p:animEffect transition="in" filter="fade">
                                      <p:cBhvr>
                                        <p:cTn id="105" dur="500"/>
                                        <p:tgtEl>
                                          <p:spTgt spid="38"/>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9"/>
                                        </p:tgtEl>
                                        <p:attrNameLst>
                                          <p:attrName>style.visibility</p:attrName>
                                        </p:attrNameLst>
                                      </p:cBhvr>
                                      <p:to>
                                        <p:strVal val="visible"/>
                                      </p:to>
                                    </p:set>
                                    <p:animEffect transition="in" filter="fade">
                                      <p:cBhvr>
                                        <p:cTn id="108" dur="500"/>
                                        <p:tgtEl>
                                          <p:spTgt spid="39"/>
                                        </p:tgtEl>
                                      </p:cBhvr>
                                    </p:animEffect>
                                  </p:childTnLst>
                                </p:cTn>
                              </p:par>
                            </p:childTnLst>
                          </p:cTn>
                        </p:par>
                        <p:par>
                          <p:cTn id="109" fill="hold">
                            <p:stCondLst>
                              <p:cond delay="6000"/>
                            </p:stCondLst>
                            <p:childTnLst>
                              <p:par>
                                <p:cTn id="110" presetID="10" presetClass="entr" presetSubtype="0" fill="hold" grpId="0" nodeType="afterEffect">
                                  <p:stCondLst>
                                    <p:cond delay="0"/>
                                  </p:stCondLst>
                                  <p:childTnLst>
                                    <p:set>
                                      <p:cBhvr>
                                        <p:cTn id="111" dur="1" fill="hold">
                                          <p:stCondLst>
                                            <p:cond delay="0"/>
                                          </p:stCondLst>
                                        </p:cTn>
                                        <p:tgtEl>
                                          <p:spTgt spid="40"/>
                                        </p:tgtEl>
                                        <p:attrNameLst>
                                          <p:attrName>style.visibility</p:attrName>
                                        </p:attrNameLst>
                                      </p:cBhvr>
                                      <p:to>
                                        <p:strVal val="visible"/>
                                      </p:to>
                                    </p:set>
                                    <p:animEffect transition="in" filter="fade">
                                      <p:cBhvr>
                                        <p:cTn id="11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21" grpId="0"/>
      <p:bldP spid="22" grpId="0"/>
      <p:bldP spid="23" grpId="0"/>
      <p:bldP spid="24" grpId="0"/>
      <p:bldP spid="25" grpId="0"/>
      <p:bldP spid="26" grpId="0"/>
      <p:bldP spid="27" grpId="0"/>
      <p:bldP spid="28" grpId="0"/>
      <p:bldP spid="29" grpId="0"/>
      <p:bldP spid="30" grpId="0" animBg="1"/>
      <p:bldP spid="31" grpId="0" animBg="1"/>
      <p:bldP spid="32" grpId="0" animBg="1"/>
      <p:bldP spid="38" grpId="0"/>
      <p:bldP spid="39" grpId="0"/>
      <p:bldP spid="40" grpId="0" animBg="1"/>
      <p:bldP spid="43" grpId="0"/>
      <p:bldP spid="4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5"/>
          <p:cNvGrpSpPr/>
          <p:nvPr/>
        </p:nvGrpSpPr>
        <p:grpSpPr>
          <a:xfrm flipH="1">
            <a:off x="6545681" y="1384480"/>
            <a:ext cx="1168003" cy="728760"/>
            <a:chOff x="2257426" y="2571750"/>
            <a:chExt cx="1557338" cy="971550"/>
          </a:xfrm>
          <a:solidFill>
            <a:schemeClr val="accent1"/>
          </a:solidFill>
        </p:grpSpPr>
        <p:sp>
          <p:nvSpPr>
            <p:cNvPr id="7" name="右箭头 6"/>
            <p:cNvSpPr/>
            <p:nvPr/>
          </p:nvSpPr>
          <p:spPr>
            <a:xfrm>
              <a:off x="2257426" y="2571750"/>
              <a:ext cx="1557338" cy="971550"/>
            </a:xfrm>
            <a:prstGeom prst="rightArrow">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latin typeface="微软雅黑" panose="020B0503020204020204" pitchFamily="34" charset="-122"/>
                  <a:ea typeface="微软雅黑" panose="020B0503020204020204" pitchFamily="34" charset="-122"/>
                </a:rPr>
                <a:t>TEXT</a:t>
              </a:r>
              <a:endParaRPr lang="zh-CN" altLang="en-US" dirty="0">
                <a:latin typeface="微软雅黑" panose="020B0503020204020204" pitchFamily="34" charset="-122"/>
                <a:ea typeface="微软雅黑" panose="020B0503020204020204" pitchFamily="34" charset="-122"/>
              </a:endParaRPr>
            </a:p>
          </p:txBody>
        </p:sp>
        <p:cxnSp>
          <p:nvCxnSpPr>
            <p:cNvPr id="8" name="直接连接符 7"/>
            <p:cNvCxnSpPr/>
            <p:nvPr/>
          </p:nvCxnSpPr>
          <p:spPr>
            <a:xfrm flipH="1">
              <a:off x="2471738" y="2823014"/>
              <a:ext cx="0" cy="474062"/>
            </a:xfrm>
            <a:prstGeom prst="line">
              <a:avLst/>
            </a:prstGeom>
            <a:grpFill/>
            <a:ln w="139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a:off x="2700338" y="2823014"/>
              <a:ext cx="0" cy="474062"/>
            </a:xfrm>
            <a:prstGeom prst="line">
              <a:avLst/>
            </a:prstGeom>
            <a:grpFill/>
            <a:ln w="139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0" name="文本框 9"/>
          <p:cNvSpPr txBox="1"/>
          <p:nvPr/>
        </p:nvSpPr>
        <p:spPr>
          <a:xfrm>
            <a:off x="685800" y="1530960"/>
            <a:ext cx="5859883" cy="346199"/>
          </a:xfrm>
          <a:prstGeom prst="rect">
            <a:avLst/>
          </a:prstGeom>
          <a:noFill/>
        </p:spPr>
        <p:txBody>
          <a:bodyPr wrap="square" lIns="68577" tIns="34289" rIns="68577" bIns="34289" rtlCol="0">
            <a:spAutoFit/>
          </a:bodyPr>
          <a:lstStyle/>
          <a:p>
            <a:pPr algn="r">
              <a:spcAft>
                <a:spcPts val="450"/>
              </a:spcAft>
            </a:pPr>
            <a:r>
              <a:rPr lang="en-US" altLang="zh-CN" b="1" dirty="0">
                <a:latin typeface="微软雅黑" panose="020B0503020204020204" pitchFamily="34" charset="-122"/>
                <a:ea typeface="微软雅黑" panose="020B0503020204020204" pitchFamily="34" charset="-122"/>
              </a:rPr>
              <a:t>ADD YOUR SUBTITLE IN HERE</a:t>
            </a:r>
            <a:endParaRPr lang="zh-CN" altLang="en-US" b="1" dirty="0">
              <a:latin typeface="微软雅黑" panose="020B0503020204020204" pitchFamily="34" charset="-122"/>
              <a:ea typeface="微软雅黑" panose="020B0503020204020204" pitchFamily="34" charset="-122"/>
            </a:endParaRPr>
          </a:p>
        </p:txBody>
      </p:sp>
      <p:sp>
        <p:nvSpPr>
          <p:cNvPr id="11" name="文本框 10"/>
          <p:cNvSpPr txBox="1"/>
          <p:nvPr/>
        </p:nvSpPr>
        <p:spPr>
          <a:xfrm>
            <a:off x="685800" y="1787575"/>
            <a:ext cx="5859883" cy="253950"/>
          </a:xfrm>
          <a:prstGeom prst="rect">
            <a:avLst/>
          </a:prstGeom>
          <a:noFill/>
        </p:spPr>
        <p:txBody>
          <a:bodyPr wrap="square" lIns="68577" tIns="34289" rIns="68577" bIns="34289" rtlCol="0">
            <a:spAutoFit/>
          </a:bodyPr>
          <a:lstStyle/>
          <a:p>
            <a:pPr algn="r">
              <a:spcAft>
                <a:spcPts val="450"/>
              </a:spcAft>
            </a:pPr>
            <a:r>
              <a:rPr lang="en-US" altLang="zh-CN" sz="1200" dirty="0">
                <a:latin typeface="微软雅黑" panose="020B0503020204020204" pitchFamily="34" charset="-122"/>
                <a:ea typeface="微软雅黑" panose="020B0503020204020204" pitchFamily="34" charset="-122"/>
              </a:rPr>
              <a:t>CLICK HERE TO ADD YOUR DESCRIPTION SENTENCES ABOUT THIS PART</a:t>
            </a:r>
            <a:endParaRPr lang="zh-CN" altLang="en-US" sz="1200" dirty="0">
              <a:latin typeface="微软雅黑" panose="020B0503020204020204" pitchFamily="34" charset="-122"/>
              <a:ea typeface="微软雅黑" panose="020B0503020204020204" pitchFamily="34" charset="-122"/>
            </a:endParaRPr>
          </a:p>
        </p:txBody>
      </p:sp>
      <p:grpSp>
        <p:nvGrpSpPr>
          <p:cNvPr id="3" name="组合 11"/>
          <p:cNvGrpSpPr/>
          <p:nvPr/>
        </p:nvGrpSpPr>
        <p:grpSpPr>
          <a:xfrm flipH="1">
            <a:off x="6545681" y="2298140"/>
            <a:ext cx="1168003" cy="728760"/>
            <a:chOff x="2257426" y="2571750"/>
            <a:chExt cx="1557338" cy="971550"/>
          </a:xfrm>
          <a:solidFill>
            <a:schemeClr val="accent1"/>
          </a:solidFill>
        </p:grpSpPr>
        <p:sp>
          <p:nvSpPr>
            <p:cNvPr id="13" name="右箭头 12"/>
            <p:cNvSpPr/>
            <p:nvPr/>
          </p:nvSpPr>
          <p:spPr>
            <a:xfrm>
              <a:off x="2257426" y="2571750"/>
              <a:ext cx="1557338" cy="971550"/>
            </a:xfrm>
            <a:prstGeom prst="rightArrow">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latin typeface="微软雅黑" panose="020B0503020204020204" pitchFamily="34" charset="-122"/>
                  <a:ea typeface="微软雅黑" panose="020B0503020204020204" pitchFamily="34" charset="-122"/>
                </a:rPr>
                <a:t>TEXT</a:t>
              </a:r>
              <a:endParaRPr lang="zh-CN" altLang="en-US" dirty="0">
                <a:latin typeface="微软雅黑" panose="020B0503020204020204" pitchFamily="34" charset="-122"/>
                <a:ea typeface="微软雅黑" panose="020B0503020204020204" pitchFamily="34" charset="-122"/>
              </a:endParaRPr>
            </a:p>
          </p:txBody>
        </p:sp>
        <p:cxnSp>
          <p:nvCxnSpPr>
            <p:cNvPr id="14" name="直接连接符 13"/>
            <p:cNvCxnSpPr/>
            <p:nvPr/>
          </p:nvCxnSpPr>
          <p:spPr>
            <a:xfrm flipH="1">
              <a:off x="2471738" y="2823014"/>
              <a:ext cx="0" cy="474062"/>
            </a:xfrm>
            <a:prstGeom prst="line">
              <a:avLst/>
            </a:prstGeom>
            <a:grpFill/>
            <a:ln w="139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2700338" y="2823014"/>
              <a:ext cx="0" cy="474062"/>
            </a:xfrm>
            <a:prstGeom prst="line">
              <a:avLst/>
            </a:prstGeom>
            <a:grpFill/>
            <a:ln w="139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6" name="文本框 15"/>
          <p:cNvSpPr txBox="1"/>
          <p:nvPr/>
        </p:nvSpPr>
        <p:spPr>
          <a:xfrm>
            <a:off x="685800" y="2444621"/>
            <a:ext cx="5859883" cy="346199"/>
          </a:xfrm>
          <a:prstGeom prst="rect">
            <a:avLst/>
          </a:prstGeom>
          <a:noFill/>
        </p:spPr>
        <p:txBody>
          <a:bodyPr wrap="square" lIns="68577" tIns="34289" rIns="68577" bIns="34289" rtlCol="0">
            <a:spAutoFit/>
          </a:bodyPr>
          <a:lstStyle/>
          <a:p>
            <a:pPr algn="r">
              <a:spcAft>
                <a:spcPts val="450"/>
              </a:spcAft>
            </a:pPr>
            <a:r>
              <a:rPr lang="en-US" altLang="zh-CN" b="1" dirty="0">
                <a:latin typeface="微软雅黑" panose="020B0503020204020204" pitchFamily="34" charset="-122"/>
                <a:ea typeface="微软雅黑" panose="020B0503020204020204" pitchFamily="34" charset="-122"/>
              </a:rPr>
              <a:t>ADD YOUR SUBTITLE IN HERE</a:t>
            </a:r>
            <a:endParaRPr lang="zh-CN" altLang="en-US" b="1" dirty="0">
              <a:latin typeface="微软雅黑" panose="020B0503020204020204" pitchFamily="34" charset="-122"/>
              <a:ea typeface="微软雅黑" panose="020B0503020204020204" pitchFamily="34" charset="-122"/>
            </a:endParaRPr>
          </a:p>
        </p:txBody>
      </p:sp>
      <p:sp>
        <p:nvSpPr>
          <p:cNvPr id="17" name="文本框 16"/>
          <p:cNvSpPr txBox="1"/>
          <p:nvPr/>
        </p:nvSpPr>
        <p:spPr>
          <a:xfrm>
            <a:off x="685800" y="2701235"/>
            <a:ext cx="5859883" cy="253950"/>
          </a:xfrm>
          <a:prstGeom prst="rect">
            <a:avLst/>
          </a:prstGeom>
          <a:noFill/>
        </p:spPr>
        <p:txBody>
          <a:bodyPr wrap="square" lIns="68577" tIns="34289" rIns="68577" bIns="34289" rtlCol="0">
            <a:spAutoFit/>
          </a:bodyPr>
          <a:lstStyle/>
          <a:p>
            <a:pPr algn="r">
              <a:spcAft>
                <a:spcPts val="450"/>
              </a:spcAft>
            </a:pPr>
            <a:r>
              <a:rPr lang="en-US" altLang="zh-CN" sz="1200" dirty="0">
                <a:latin typeface="微软雅黑" panose="020B0503020204020204" pitchFamily="34" charset="-122"/>
                <a:ea typeface="微软雅黑" panose="020B0503020204020204" pitchFamily="34" charset="-122"/>
              </a:rPr>
              <a:t>CLICK HERE TO ADD YOUR DESCRIPTION SENTENCES ABOUT THIS PART</a:t>
            </a:r>
            <a:endParaRPr lang="zh-CN" altLang="en-US" sz="1200" dirty="0">
              <a:latin typeface="微软雅黑" panose="020B0503020204020204" pitchFamily="34" charset="-122"/>
              <a:ea typeface="微软雅黑" panose="020B0503020204020204" pitchFamily="34" charset="-122"/>
            </a:endParaRPr>
          </a:p>
        </p:txBody>
      </p:sp>
      <p:grpSp>
        <p:nvGrpSpPr>
          <p:cNvPr id="6" name="组合 17"/>
          <p:cNvGrpSpPr/>
          <p:nvPr/>
        </p:nvGrpSpPr>
        <p:grpSpPr>
          <a:xfrm flipH="1">
            <a:off x="6545681" y="3177615"/>
            <a:ext cx="1168003" cy="728760"/>
            <a:chOff x="2257426" y="2571750"/>
            <a:chExt cx="1557338" cy="971550"/>
          </a:xfrm>
          <a:solidFill>
            <a:schemeClr val="accent1"/>
          </a:solidFill>
        </p:grpSpPr>
        <p:sp>
          <p:nvSpPr>
            <p:cNvPr id="19" name="右箭头 18"/>
            <p:cNvSpPr/>
            <p:nvPr/>
          </p:nvSpPr>
          <p:spPr>
            <a:xfrm>
              <a:off x="2257426" y="2571750"/>
              <a:ext cx="1557338" cy="971550"/>
            </a:xfrm>
            <a:prstGeom prst="rightArrow">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latin typeface="微软雅黑" panose="020B0503020204020204" pitchFamily="34" charset="-122"/>
                  <a:ea typeface="微软雅黑" panose="020B0503020204020204" pitchFamily="34" charset="-122"/>
                </a:rPr>
                <a:t>TEXT</a:t>
              </a:r>
              <a:endParaRPr lang="zh-CN" altLang="en-US" dirty="0">
                <a:latin typeface="微软雅黑" panose="020B0503020204020204" pitchFamily="34" charset="-122"/>
                <a:ea typeface="微软雅黑" panose="020B0503020204020204" pitchFamily="34" charset="-122"/>
              </a:endParaRPr>
            </a:p>
          </p:txBody>
        </p:sp>
        <p:cxnSp>
          <p:nvCxnSpPr>
            <p:cNvPr id="20" name="直接连接符 19"/>
            <p:cNvCxnSpPr/>
            <p:nvPr/>
          </p:nvCxnSpPr>
          <p:spPr>
            <a:xfrm flipH="1">
              <a:off x="2471738" y="2823014"/>
              <a:ext cx="0" cy="474062"/>
            </a:xfrm>
            <a:prstGeom prst="line">
              <a:avLst/>
            </a:prstGeom>
            <a:grpFill/>
            <a:ln w="139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700338" y="2823014"/>
              <a:ext cx="0" cy="474062"/>
            </a:xfrm>
            <a:prstGeom prst="line">
              <a:avLst/>
            </a:prstGeom>
            <a:grpFill/>
            <a:ln w="139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22" name="文本框 21"/>
          <p:cNvSpPr txBox="1"/>
          <p:nvPr/>
        </p:nvSpPr>
        <p:spPr>
          <a:xfrm>
            <a:off x="685800" y="3324095"/>
            <a:ext cx="5859883" cy="346199"/>
          </a:xfrm>
          <a:prstGeom prst="rect">
            <a:avLst/>
          </a:prstGeom>
          <a:noFill/>
        </p:spPr>
        <p:txBody>
          <a:bodyPr wrap="square" lIns="68577" tIns="34289" rIns="68577" bIns="34289" rtlCol="0">
            <a:spAutoFit/>
          </a:bodyPr>
          <a:lstStyle/>
          <a:p>
            <a:pPr algn="r">
              <a:spcAft>
                <a:spcPts val="450"/>
              </a:spcAft>
            </a:pPr>
            <a:r>
              <a:rPr lang="en-US" altLang="zh-CN" b="1" dirty="0">
                <a:latin typeface="微软雅黑" panose="020B0503020204020204" pitchFamily="34" charset="-122"/>
                <a:ea typeface="微软雅黑" panose="020B0503020204020204" pitchFamily="34" charset="-122"/>
              </a:rPr>
              <a:t>ADD YOUR SUBTITLE IN HERE</a:t>
            </a:r>
            <a:endParaRPr lang="zh-CN" altLang="en-US" b="1" dirty="0">
              <a:latin typeface="微软雅黑" panose="020B0503020204020204" pitchFamily="34" charset="-122"/>
              <a:ea typeface="微软雅黑" panose="020B0503020204020204" pitchFamily="34" charset="-122"/>
            </a:endParaRPr>
          </a:p>
        </p:txBody>
      </p:sp>
      <p:sp>
        <p:nvSpPr>
          <p:cNvPr id="23" name="文本框 22"/>
          <p:cNvSpPr txBox="1"/>
          <p:nvPr/>
        </p:nvSpPr>
        <p:spPr>
          <a:xfrm>
            <a:off x="685800" y="3580709"/>
            <a:ext cx="5859883" cy="253950"/>
          </a:xfrm>
          <a:prstGeom prst="rect">
            <a:avLst/>
          </a:prstGeom>
          <a:noFill/>
        </p:spPr>
        <p:txBody>
          <a:bodyPr wrap="square" lIns="68577" tIns="34289" rIns="68577" bIns="34289" rtlCol="0">
            <a:spAutoFit/>
          </a:bodyPr>
          <a:lstStyle/>
          <a:p>
            <a:pPr algn="r">
              <a:spcAft>
                <a:spcPts val="450"/>
              </a:spcAft>
            </a:pPr>
            <a:r>
              <a:rPr lang="en-US" altLang="zh-CN" sz="1200" dirty="0">
                <a:latin typeface="微软雅黑" panose="020B0503020204020204" pitchFamily="34" charset="-122"/>
                <a:ea typeface="微软雅黑" panose="020B0503020204020204" pitchFamily="34" charset="-122"/>
              </a:rPr>
              <a:t>CLICK HERE TO ADD YOUR DESCRIPTION SENTENCES ABOUT THIS PART</a:t>
            </a:r>
            <a:endParaRPr lang="zh-CN" altLang="en-US" sz="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93218112"/>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2" presetClass="entr" presetSubtype="2"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right)">
                                      <p:cBhvr>
                                        <p:cTn id="12" dur="1000"/>
                                        <p:tgtEl>
                                          <p:spTgt spid="10"/>
                                        </p:tgtEl>
                                      </p:cBhvr>
                                    </p:animEffect>
                                  </p:childTnLst>
                                </p:cTn>
                              </p:par>
                            </p:childTnLst>
                          </p:cTn>
                        </p:par>
                        <p:par>
                          <p:cTn id="13" fill="hold">
                            <p:stCondLst>
                              <p:cond delay="1750"/>
                            </p:stCondLst>
                            <p:childTnLst>
                              <p:par>
                                <p:cTn id="14" presetID="22" presetClass="entr" presetSubtype="2"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right)">
                                      <p:cBhvr>
                                        <p:cTn id="16" dur="1000"/>
                                        <p:tgtEl>
                                          <p:spTgt spid="11"/>
                                        </p:tgtEl>
                                      </p:cBhvr>
                                    </p:animEffect>
                                  </p:childTnLst>
                                </p:cTn>
                              </p:par>
                            </p:childTnLst>
                          </p:cTn>
                        </p:par>
                        <p:par>
                          <p:cTn id="17" fill="hold">
                            <p:stCondLst>
                              <p:cond delay="2750"/>
                            </p:stCondLst>
                            <p:childTnLst>
                              <p:par>
                                <p:cTn id="18" presetID="2" presetClass="entr" presetSubtype="2"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750" fill="hold"/>
                                        <p:tgtEl>
                                          <p:spTgt spid="3"/>
                                        </p:tgtEl>
                                        <p:attrNameLst>
                                          <p:attrName>ppt_x</p:attrName>
                                        </p:attrNameLst>
                                      </p:cBhvr>
                                      <p:tavLst>
                                        <p:tav tm="0">
                                          <p:val>
                                            <p:strVal val="1+#ppt_w/2"/>
                                          </p:val>
                                        </p:tav>
                                        <p:tav tm="100000">
                                          <p:val>
                                            <p:strVal val="#ppt_x"/>
                                          </p:val>
                                        </p:tav>
                                      </p:tavLst>
                                    </p:anim>
                                    <p:anim calcmode="lin" valueType="num">
                                      <p:cBhvr additive="base">
                                        <p:cTn id="21" dur="750" fill="hold"/>
                                        <p:tgtEl>
                                          <p:spTgt spid="3"/>
                                        </p:tgtEl>
                                        <p:attrNameLst>
                                          <p:attrName>ppt_y</p:attrName>
                                        </p:attrNameLst>
                                      </p:cBhvr>
                                      <p:tavLst>
                                        <p:tav tm="0">
                                          <p:val>
                                            <p:strVal val="#ppt_y"/>
                                          </p:val>
                                        </p:tav>
                                        <p:tav tm="100000">
                                          <p:val>
                                            <p:strVal val="#ppt_y"/>
                                          </p:val>
                                        </p:tav>
                                      </p:tavLst>
                                    </p:anim>
                                  </p:childTnLst>
                                </p:cTn>
                              </p:par>
                            </p:childTnLst>
                          </p:cTn>
                        </p:par>
                        <p:par>
                          <p:cTn id="22" fill="hold">
                            <p:stCondLst>
                              <p:cond delay="3500"/>
                            </p:stCondLst>
                            <p:childTnLst>
                              <p:par>
                                <p:cTn id="23" presetID="22" presetClass="entr" presetSubtype="2" fill="hold" grpId="0" nodeType="after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right)">
                                      <p:cBhvr>
                                        <p:cTn id="25" dur="1000"/>
                                        <p:tgtEl>
                                          <p:spTgt spid="16"/>
                                        </p:tgtEl>
                                      </p:cBhvr>
                                    </p:animEffect>
                                  </p:childTnLst>
                                </p:cTn>
                              </p:par>
                            </p:childTnLst>
                          </p:cTn>
                        </p:par>
                        <p:par>
                          <p:cTn id="26" fill="hold">
                            <p:stCondLst>
                              <p:cond delay="4500"/>
                            </p:stCondLst>
                            <p:childTnLst>
                              <p:par>
                                <p:cTn id="27" presetID="22" presetClass="entr" presetSubtype="2"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right)">
                                      <p:cBhvr>
                                        <p:cTn id="29" dur="1000"/>
                                        <p:tgtEl>
                                          <p:spTgt spid="17"/>
                                        </p:tgtEl>
                                      </p:cBhvr>
                                    </p:animEffect>
                                  </p:childTnLst>
                                </p:cTn>
                              </p:par>
                            </p:childTnLst>
                          </p:cTn>
                        </p:par>
                        <p:par>
                          <p:cTn id="30" fill="hold">
                            <p:stCondLst>
                              <p:cond delay="5500"/>
                            </p:stCondLst>
                            <p:childTnLst>
                              <p:par>
                                <p:cTn id="31" presetID="2" presetClass="entr" presetSubtype="2"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750" fill="hold"/>
                                        <p:tgtEl>
                                          <p:spTgt spid="6"/>
                                        </p:tgtEl>
                                        <p:attrNameLst>
                                          <p:attrName>ppt_x</p:attrName>
                                        </p:attrNameLst>
                                      </p:cBhvr>
                                      <p:tavLst>
                                        <p:tav tm="0">
                                          <p:val>
                                            <p:strVal val="1+#ppt_w/2"/>
                                          </p:val>
                                        </p:tav>
                                        <p:tav tm="100000">
                                          <p:val>
                                            <p:strVal val="#ppt_x"/>
                                          </p:val>
                                        </p:tav>
                                      </p:tavLst>
                                    </p:anim>
                                    <p:anim calcmode="lin" valueType="num">
                                      <p:cBhvr additive="base">
                                        <p:cTn id="34" dur="750" fill="hold"/>
                                        <p:tgtEl>
                                          <p:spTgt spid="6"/>
                                        </p:tgtEl>
                                        <p:attrNameLst>
                                          <p:attrName>ppt_y</p:attrName>
                                        </p:attrNameLst>
                                      </p:cBhvr>
                                      <p:tavLst>
                                        <p:tav tm="0">
                                          <p:val>
                                            <p:strVal val="#ppt_y"/>
                                          </p:val>
                                        </p:tav>
                                        <p:tav tm="100000">
                                          <p:val>
                                            <p:strVal val="#ppt_y"/>
                                          </p:val>
                                        </p:tav>
                                      </p:tavLst>
                                    </p:anim>
                                  </p:childTnLst>
                                </p:cTn>
                              </p:par>
                            </p:childTnLst>
                          </p:cTn>
                        </p:par>
                        <p:par>
                          <p:cTn id="35" fill="hold">
                            <p:stCondLst>
                              <p:cond delay="6250"/>
                            </p:stCondLst>
                            <p:childTnLst>
                              <p:par>
                                <p:cTn id="36" presetID="22" presetClass="entr" presetSubtype="2" fill="hold" grpId="0" nodeType="after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wipe(right)">
                                      <p:cBhvr>
                                        <p:cTn id="38" dur="1000"/>
                                        <p:tgtEl>
                                          <p:spTgt spid="22"/>
                                        </p:tgtEl>
                                      </p:cBhvr>
                                    </p:animEffect>
                                  </p:childTnLst>
                                </p:cTn>
                              </p:par>
                            </p:childTnLst>
                          </p:cTn>
                        </p:par>
                        <p:par>
                          <p:cTn id="39" fill="hold">
                            <p:stCondLst>
                              <p:cond delay="7250"/>
                            </p:stCondLst>
                            <p:childTnLst>
                              <p:par>
                                <p:cTn id="40" presetID="22" presetClass="entr" presetSubtype="2" fill="hold" grpId="0" nodeType="after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wipe(right)">
                                      <p:cBhvr>
                                        <p:cTn id="42"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6" grpId="0"/>
      <p:bldP spid="17" grpId="0"/>
      <p:bldP spid="22" grpId="0"/>
      <p:bldP spid="2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箭头连接符 22"/>
          <p:cNvCxnSpPr/>
          <p:nvPr/>
        </p:nvCxnSpPr>
        <p:spPr>
          <a:xfrm flipH="1" flipV="1">
            <a:off x="2471033" y="1927247"/>
            <a:ext cx="188824" cy="188077"/>
          </a:xfrm>
          <a:prstGeom prst="straightConnector1">
            <a:avLst/>
          </a:prstGeom>
          <a:noFill/>
          <a:ln w="12700" cap="flat" cmpd="sng" algn="ctr">
            <a:solidFill>
              <a:srgbClr val="5A6478">
                <a:lumMod val="40000"/>
                <a:lumOff val="60000"/>
              </a:srgbClr>
            </a:solidFill>
            <a:prstDash val="solid"/>
            <a:miter lim="800000"/>
            <a:tailEnd type="arrow"/>
          </a:ln>
          <a:effectLst/>
        </p:spPr>
      </p:cxnSp>
      <p:cxnSp>
        <p:nvCxnSpPr>
          <p:cNvPr id="24" name="直接箭头连接符 23"/>
          <p:cNvCxnSpPr/>
          <p:nvPr/>
        </p:nvCxnSpPr>
        <p:spPr>
          <a:xfrm flipH="1">
            <a:off x="2471033" y="3446685"/>
            <a:ext cx="188824" cy="188077"/>
          </a:xfrm>
          <a:prstGeom prst="straightConnector1">
            <a:avLst/>
          </a:prstGeom>
          <a:noFill/>
          <a:ln w="12700" cap="flat" cmpd="sng" algn="ctr">
            <a:solidFill>
              <a:srgbClr val="5A6478">
                <a:lumMod val="40000"/>
                <a:lumOff val="60000"/>
              </a:srgbClr>
            </a:solidFill>
            <a:prstDash val="solid"/>
            <a:miter lim="800000"/>
            <a:tailEnd type="arrow"/>
          </a:ln>
          <a:effectLst/>
        </p:spPr>
      </p:cxnSp>
      <p:cxnSp>
        <p:nvCxnSpPr>
          <p:cNvPr id="25" name="直接箭头连接符 24"/>
          <p:cNvCxnSpPr/>
          <p:nvPr/>
        </p:nvCxnSpPr>
        <p:spPr>
          <a:xfrm flipH="1">
            <a:off x="2104143" y="2781004"/>
            <a:ext cx="253295" cy="0"/>
          </a:xfrm>
          <a:prstGeom prst="straightConnector1">
            <a:avLst/>
          </a:prstGeom>
          <a:noFill/>
          <a:ln w="12700" cap="flat" cmpd="sng" algn="ctr">
            <a:solidFill>
              <a:srgbClr val="5A6478">
                <a:lumMod val="40000"/>
                <a:lumOff val="60000"/>
              </a:srgbClr>
            </a:solidFill>
            <a:prstDash val="solid"/>
            <a:miter lim="800000"/>
            <a:tailEnd type="arrow"/>
          </a:ln>
          <a:effectLst/>
        </p:spPr>
      </p:cxnSp>
      <p:cxnSp>
        <p:nvCxnSpPr>
          <p:cNvPr id="26" name="直接箭头连接符 25"/>
          <p:cNvCxnSpPr/>
          <p:nvPr/>
        </p:nvCxnSpPr>
        <p:spPr>
          <a:xfrm flipV="1">
            <a:off x="6482298" y="1927247"/>
            <a:ext cx="188824" cy="188077"/>
          </a:xfrm>
          <a:prstGeom prst="straightConnector1">
            <a:avLst/>
          </a:prstGeom>
          <a:noFill/>
          <a:ln w="12700" cap="flat" cmpd="sng" algn="ctr">
            <a:solidFill>
              <a:srgbClr val="5A6478">
                <a:lumMod val="40000"/>
                <a:lumOff val="60000"/>
              </a:srgbClr>
            </a:solidFill>
            <a:prstDash val="solid"/>
            <a:miter lim="800000"/>
            <a:tailEnd type="arrow"/>
          </a:ln>
          <a:effectLst/>
        </p:spPr>
      </p:cxnSp>
      <p:cxnSp>
        <p:nvCxnSpPr>
          <p:cNvPr id="27" name="直接箭头连接符 26"/>
          <p:cNvCxnSpPr/>
          <p:nvPr/>
        </p:nvCxnSpPr>
        <p:spPr>
          <a:xfrm>
            <a:off x="6482298" y="3446685"/>
            <a:ext cx="188824" cy="188077"/>
          </a:xfrm>
          <a:prstGeom prst="straightConnector1">
            <a:avLst/>
          </a:prstGeom>
          <a:noFill/>
          <a:ln w="12700" cap="flat" cmpd="sng" algn="ctr">
            <a:solidFill>
              <a:srgbClr val="5A6478">
                <a:lumMod val="40000"/>
                <a:lumOff val="60000"/>
              </a:srgbClr>
            </a:solidFill>
            <a:prstDash val="solid"/>
            <a:miter lim="800000"/>
            <a:tailEnd type="arrow"/>
          </a:ln>
          <a:effectLst/>
        </p:spPr>
      </p:cxnSp>
      <p:cxnSp>
        <p:nvCxnSpPr>
          <p:cNvPr id="28" name="直接箭头连接符 27"/>
          <p:cNvCxnSpPr/>
          <p:nvPr/>
        </p:nvCxnSpPr>
        <p:spPr>
          <a:xfrm>
            <a:off x="6784717" y="2781004"/>
            <a:ext cx="253295" cy="0"/>
          </a:xfrm>
          <a:prstGeom prst="straightConnector1">
            <a:avLst/>
          </a:prstGeom>
          <a:noFill/>
          <a:ln w="12700" cap="flat" cmpd="sng" algn="ctr">
            <a:solidFill>
              <a:srgbClr val="5A6478">
                <a:lumMod val="40000"/>
                <a:lumOff val="60000"/>
              </a:srgbClr>
            </a:solidFill>
            <a:prstDash val="solid"/>
            <a:miter lim="800000"/>
            <a:tailEnd type="arrow"/>
          </a:ln>
          <a:effectLst/>
        </p:spPr>
      </p:cxnSp>
      <p:grpSp>
        <p:nvGrpSpPr>
          <p:cNvPr id="2" name="组合 28"/>
          <p:cNvGrpSpPr/>
          <p:nvPr/>
        </p:nvGrpSpPr>
        <p:grpSpPr>
          <a:xfrm>
            <a:off x="4327886" y="2536814"/>
            <a:ext cx="488228" cy="488378"/>
            <a:chOff x="5770515" y="3286125"/>
            <a:chExt cx="650970" cy="650970"/>
          </a:xfrm>
        </p:grpSpPr>
        <p:sp>
          <p:nvSpPr>
            <p:cNvPr id="30" name="椭圆 29"/>
            <p:cNvSpPr/>
            <p:nvPr/>
          </p:nvSpPr>
          <p:spPr>
            <a:xfrm>
              <a:off x="5770515" y="3286125"/>
              <a:ext cx="650970" cy="650970"/>
            </a:xfrm>
            <a:prstGeom prst="ellipse">
              <a:avLst/>
            </a:prstGeom>
            <a:solidFill>
              <a:schemeClr val="accent2"/>
            </a:solidFill>
            <a:ln w="12700" cap="flat" cmpd="sng" algn="ctr">
              <a:noFill/>
              <a:prstDash val="solid"/>
              <a:miter lim="800000"/>
            </a:ln>
            <a:effectLst/>
          </p:spPr>
          <p:txBody>
            <a:bodyPr rtlCol="0" anchor="ctr"/>
            <a:lstStyle/>
            <a:p>
              <a:pPr algn="ctr" defTabSz="685800">
                <a:defRPr/>
              </a:pPr>
              <a:endParaRPr lang="zh-CN" altLang="en-US" sz="1400" kern="0" dirty="0">
                <a:solidFill>
                  <a:prstClr val="white"/>
                </a:solidFill>
                <a:cs typeface="+mn-ea"/>
                <a:sym typeface="+mn-lt"/>
              </a:endParaRPr>
            </a:p>
          </p:txBody>
        </p:sp>
        <p:sp>
          <p:nvSpPr>
            <p:cNvPr id="31" name="矩形 30"/>
            <p:cNvSpPr/>
            <p:nvPr/>
          </p:nvSpPr>
          <p:spPr>
            <a:xfrm>
              <a:off x="5849992" y="3406491"/>
              <a:ext cx="492015" cy="410243"/>
            </a:xfrm>
            <a:prstGeom prst="rect">
              <a:avLst/>
            </a:prstGeom>
          </p:spPr>
          <p:txBody>
            <a:bodyPr wrap="none" anchor="ctr">
              <a:spAutoFit/>
            </a:bodyPr>
            <a:lstStyle/>
            <a:p>
              <a:pPr algn="ctr" defTabSz="685800">
                <a:defRPr/>
              </a:pPr>
              <a:r>
                <a:rPr lang="en-US" altLang="zh-CN" sz="1400" kern="0" dirty="0">
                  <a:solidFill>
                    <a:prstClr val="white"/>
                  </a:solidFill>
                  <a:cs typeface="+mn-ea"/>
                  <a:sym typeface="+mn-lt"/>
                </a:rPr>
                <a:t>VS</a:t>
              </a:r>
              <a:endParaRPr lang="zh-CN" altLang="en-US" sz="1400" kern="0" dirty="0">
                <a:solidFill>
                  <a:prstClr val="white"/>
                </a:solidFill>
                <a:cs typeface="+mn-ea"/>
                <a:sym typeface="+mn-lt"/>
              </a:endParaRPr>
            </a:p>
          </p:txBody>
        </p:sp>
      </p:grpSp>
      <p:grpSp>
        <p:nvGrpSpPr>
          <p:cNvPr id="3" name="组合 31"/>
          <p:cNvGrpSpPr/>
          <p:nvPr/>
        </p:nvGrpSpPr>
        <p:grpSpPr>
          <a:xfrm>
            <a:off x="2433638" y="1952073"/>
            <a:ext cx="1657350" cy="1657862"/>
            <a:chOff x="3244850" y="2506711"/>
            <a:chExt cx="2209800" cy="2209800"/>
          </a:xfrm>
        </p:grpSpPr>
        <p:sp>
          <p:nvSpPr>
            <p:cNvPr id="33" name="椭圆 32"/>
            <p:cNvSpPr/>
            <p:nvPr/>
          </p:nvSpPr>
          <p:spPr>
            <a:xfrm>
              <a:off x="3244850" y="2506711"/>
              <a:ext cx="2209800" cy="2209800"/>
            </a:xfrm>
            <a:prstGeom prst="ellipse">
              <a:avLst/>
            </a:prstGeom>
            <a:solidFill>
              <a:schemeClr val="accent1">
                <a:lumMod val="20000"/>
                <a:lumOff val="80000"/>
              </a:schemeClr>
            </a:solidFill>
            <a:ln w="15875" cap="rnd" cmpd="sng" algn="ctr">
              <a:noFill/>
              <a:prstDash val="sysDot"/>
              <a:miter lim="800000"/>
            </a:ln>
            <a:effectLst/>
          </p:spPr>
          <p:txBody>
            <a:bodyPr rtlCol="0" anchor="ctr"/>
            <a:lstStyle/>
            <a:p>
              <a:pPr algn="ctr" defTabSz="685800">
                <a:defRPr/>
              </a:pPr>
              <a:endParaRPr lang="zh-CN" altLang="en-US" sz="1400" kern="0" dirty="0">
                <a:solidFill>
                  <a:prstClr val="white"/>
                </a:solidFill>
                <a:cs typeface="+mn-ea"/>
                <a:sym typeface="+mn-lt"/>
              </a:endParaRPr>
            </a:p>
          </p:txBody>
        </p:sp>
        <p:grpSp>
          <p:nvGrpSpPr>
            <p:cNvPr id="4" name="组合 33"/>
            <p:cNvGrpSpPr/>
            <p:nvPr/>
          </p:nvGrpSpPr>
          <p:grpSpPr>
            <a:xfrm>
              <a:off x="3495542" y="2757403"/>
              <a:ext cx="1708416" cy="1708416"/>
              <a:chOff x="3495542" y="2757403"/>
              <a:chExt cx="1708416" cy="1708416"/>
            </a:xfrm>
          </p:grpSpPr>
          <p:sp>
            <p:nvSpPr>
              <p:cNvPr id="35" name="椭圆 34"/>
              <p:cNvSpPr/>
              <p:nvPr/>
            </p:nvSpPr>
            <p:spPr>
              <a:xfrm>
                <a:off x="3495542" y="2757403"/>
                <a:ext cx="1708416" cy="1708416"/>
              </a:xfrm>
              <a:prstGeom prst="ellipse">
                <a:avLst/>
              </a:prstGeom>
              <a:solidFill>
                <a:schemeClr val="accent1"/>
              </a:solidFill>
              <a:ln w="57150" cap="flat" cmpd="sng" algn="ctr">
                <a:solidFill>
                  <a:schemeClr val="bg1">
                    <a:lumMod val="75000"/>
                  </a:schemeClr>
                </a:solidFill>
                <a:prstDash val="solid"/>
                <a:miter lim="800000"/>
              </a:ln>
              <a:effectLst/>
            </p:spPr>
            <p:txBody>
              <a:bodyPr rtlCol="0" anchor="ctr"/>
              <a:lstStyle/>
              <a:p>
                <a:pPr algn="ctr" defTabSz="685800">
                  <a:defRPr/>
                </a:pPr>
                <a:endParaRPr lang="zh-CN" altLang="en-US" sz="1400" kern="0" dirty="0">
                  <a:solidFill>
                    <a:prstClr val="white"/>
                  </a:solidFill>
                  <a:cs typeface="+mn-ea"/>
                  <a:sym typeface="+mn-lt"/>
                </a:endParaRPr>
              </a:p>
            </p:txBody>
          </p:sp>
          <p:sp>
            <p:nvSpPr>
              <p:cNvPr id="36" name="Freeform 98"/>
              <p:cNvSpPr>
                <a:spLocks noEditPoints="1"/>
              </p:cNvSpPr>
              <p:nvPr/>
            </p:nvSpPr>
            <p:spPr bwMode="auto">
              <a:xfrm>
                <a:off x="4049963" y="3061557"/>
                <a:ext cx="599574" cy="602524"/>
              </a:xfrm>
              <a:custGeom>
                <a:avLst/>
                <a:gdLst>
                  <a:gd name="T0" fmla="*/ 580 w 1017"/>
                  <a:gd name="T1" fmla="*/ 688 h 1018"/>
                  <a:gd name="T2" fmla="*/ 668 w 1017"/>
                  <a:gd name="T3" fmla="*/ 640 h 1018"/>
                  <a:gd name="T4" fmla="*/ 738 w 1017"/>
                  <a:gd name="T5" fmla="*/ 559 h 1018"/>
                  <a:gd name="T6" fmla="*/ 782 w 1017"/>
                  <a:gd name="T7" fmla="*/ 453 h 1018"/>
                  <a:gd name="T8" fmla="*/ 795 w 1017"/>
                  <a:gd name="T9" fmla="*/ 349 h 1018"/>
                  <a:gd name="T10" fmla="*/ 778 w 1017"/>
                  <a:gd name="T11" fmla="*/ 229 h 1018"/>
                  <a:gd name="T12" fmla="*/ 730 w 1017"/>
                  <a:gd name="T13" fmla="*/ 127 h 1018"/>
                  <a:gd name="T14" fmla="*/ 657 w 1017"/>
                  <a:gd name="T15" fmla="*/ 51 h 1018"/>
                  <a:gd name="T16" fmla="*/ 567 w 1017"/>
                  <a:gd name="T17" fmla="*/ 7 h 1018"/>
                  <a:gd name="T18" fmla="*/ 480 w 1017"/>
                  <a:gd name="T19" fmla="*/ 2 h 1018"/>
                  <a:gd name="T20" fmla="*/ 384 w 1017"/>
                  <a:gd name="T21" fmla="*/ 34 h 1018"/>
                  <a:gd name="T22" fmla="*/ 304 w 1017"/>
                  <a:gd name="T23" fmla="*/ 105 h 1018"/>
                  <a:gd name="T24" fmla="*/ 255 w 1017"/>
                  <a:gd name="T25" fmla="*/ 187 h 1018"/>
                  <a:gd name="T26" fmla="*/ 225 w 1017"/>
                  <a:gd name="T27" fmla="*/ 299 h 1018"/>
                  <a:gd name="T28" fmla="*/ 225 w 1017"/>
                  <a:gd name="T29" fmla="*/ 403 h 1018"/>
                  <a:gd name="T30" fmla="*/ 256 w 1017"/>
                  <a:gd name="T31" fmla="*/ 517 h 1018"/>
                  <a:gd name="T32" fmla="*/ 317 w 1017"/>
                  <a:gd name="T33" fmla="*/ 609 h 1018"/>
                  <a:gd name="T34" fmla="*/ 397 w 1017"/>
                  <a:gd name="T35" fmla="*/ 672 h 1018"/>
                  <a:gd name="T36" fmla="*/ 494 w 1017"/>
                  <a:gd name="T37" fmla="*/ 699 h 1018"/>
                  <a:gd name="T38" fmla="*/ 543 w 1017"/>
                  <a:gd name="T39" fmla="*/ 67 h 1018"/>
                  <a:gd name="T40" fmla="*/ 633 w 1017"/>
                  <a:gd name="T41" fmla="*/ 112 h 1018"/>
                  <a:gd name="T42" fmla="*/ 721 w 1017"/>
                  <a:gd name="T43" fmla="*/ 265 h 1018"/>
                  <a:gd name="T44" fmla="*/ 721 w 1017"/>
                  <a:gd name="T45" fmla="*/ 435 h 1018"/>
                  <a:gd name="T46" fmla="*/ 633 w 1017"/>
                  <a:gd name="T47" fmla="*/ 588 h 1018"/>
                  <a:gd name="T48" fmla="*/ 543 w 1017"/>
                  <a:gd name="T49" fmla="*/ 633 h 1018"/>
                  <a:gd name="T50" fmla="*/ 474 w 1017"/>
                  <a:gd name="T51" fmla="*/ 633 h 1018"/>
                  <a:gd name="T52" fmla="*/ 384 w 1017"/>
                  <a:gd name="T53" fmla="*/ 588 h 1018"/>
                  <a:gd name="T54" fmla="*/ 296 w 1017"/>
                  <a:gd name="T55" fmla="*/ 435 h 1018"/>
                  <a:gd name="T56" fmla="*/ 296 w 1017"/>
                  <a:gd name="T57" fmla="*/ 265 h 1018"/>
                  <a:gd name="T58" fmla="*/ 384 w 1017"/>
                  <a:gd name="T59" fmla="*/ 112 h 1018"/>
                  <a:gd name="T60" fmla="*/ 474 w 1017"/>
                  <a:gd name="T61" fmla="*/ 67 h 1018"/>
                  <a:gd name="T62" fmla="*/ 725 w 1017"/>
                  <a:gd name="T63" fmla="*/ 637 h 1018"/>
                  <a:gd name="T64" fmla="*/ 700 w 1017"/>
                  <a:gd name="T65" fmla="*/ 668 h 1018"/>
                  <a:gd name="T66" fmla="*/ 719 w 1017"/>
                  <a:gd name="T67" fmla="*/ 697 h 1018"/>
                  <a:gd name="T68" fmla="*/ 818 w 1017"/>
                  <a:gd name="T69" fmla="*/ 717 h 1018"/>
                  <a:gd name="T70" fmla="*/ 927 w 1017"/>
                  <a:gd name="T71" fmla="*/ 816 h 1018"/>
                  <a:gd name="T72" fmla="*/ 953 w 1017"/>
                  <a:gd name="T73" fmla="*/ 929 h 1018"/>
                  <a:gd name="T74" fmla="*/ 922 w 1017"/>
                  <a:gd name="T75" fmla="*/ 954 h 1018"/>
                  <a:gd name="T76" fmla="*/ 69 w 1017"/>
                  <a:gd name="T77" fmla="*/ 941 h 1018"/>
                  <a:gd name="T78" fmla="*/ 73 w 1017"/>
                  <a:gd name="T79" fmla="*/ 856 h 1018"/>
                  <a:gd name="T80" fmla="*/ 162 w 1017"/>
                  <a:gd name="T81" fmla="*/ 738 h 1018"/>
                  <a:gd name="T82" fmla="*/ 285 w 1017"/>
                  <a:gd name="T83" fmla="*/ 700 h 1018"/>
                  <a:gd name="T84" fmla="*/ 318 w 1017"/>
                  <a:gd name="T85" fmla="*/ 674 h 1018"/>
                  <a:gd name="T86" fmla="*/ 304 w 1017"/>
                  <a:gd name="T87" fmla="*/ 641 h 1018"/>
                  <a:gd name="T88" fmla="*/ 243 w 1017"/>
                  <a:gd name="T89" fmla="*/ 639 h 1018"/>
                  <a:gd name="T90" fmla="*/ 149 w 1017"/>
                  <a:gd name="T91" fmla="*/ 670 h 1018"/>
                  <a:gd name="T92" fmla="*/ 74 w 1017"/>
                  <a:gd name="T93" fmla="*/ 730 h 1018"/>
                  <a:gd name="T94" fmla="*/ 23 w 1017"/>
                  <a:gd name="T95" fmla="*/ 811 h 1018"/>
                  <a:gd name="T96" fmla="*/ 0 w 1017"/>
                  <a:gd name="T97" fmla="*/ 907 h 1018"/>
                  <a:gd name="T98" fmla="*/ 11 w 1017"/>
                  <a:gd name="T99" fmla="*/ 967 h 1018"/>
                  <a:gd name="T100" fmla="*/ 58 w 1017"/>
                  <a:gd name="T101" fmla="*/ 1010 h 1018"/>
                  <a:gd name="T102" fmla="*/ 931 w 1017"/>
                  <a:gd name="T103" fmla="*/ 1017 h 1018"/>
                  <a:gd name="T104" fmla="*/ 989 w 1017"/>
                  <a:gd name="T105" fmla="*/ 990 h 1018"/>
                  <a:gd name="T106" fmla="*/ 1017 w 1017"/>
                  <a:gd name="T107" fmla="*/ 932 h 1018"/>
                  <a:gd name="T108" fmla="*/ 1009 w 1017"/>
                  <a:gd name="T109" fmla="*/ 850 h 1018"/>
                  <a:gd name="T110" fmla="*/ 969 w 1017"/>
                  <a:gd name="T111" fmla="*/ 762 h 1018"/>
                  <a:gd name="T112" fmla="*/ 902 w 1017"/>
                  <a:gd name="T113" fmla="*/ 693 h 1018"/>
                  <a:gd name="T114" fmla="*/ 817 w 1017"/>
                  <a:gd name="T115" fmla="*/ 649 h 1018"/>
                  <a:gd name="T116" fmla="*/ 731 w 1017"/>
                  <a:gd name="T117" fmla="*/ 636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7" h="1018">
                    <a:moveTo>
                      <a:pt x="509" y="700"/>
                    </a:moveTo>
                    <a:lnTo>
                      <a:pt x="509" y="700"/>
                    </a:lnTo>
                    <a:lnTo>
                      <a:pt x="524" y="699"/>
                    </a:lnTo>
                    <a:lnTo>
                      <a:pt x="538" y="698"/>
                    </a:lnTo>
                    <a:lnTo>
                      <a:pt x="553" y="696"/>
                    </a:lnTo>
                    <a:lnTo>
                      <a:pt x="567" y="693"/>
                    </a:lnTo>
                    <a:lnTo>
                      <a:pt x="580" y="688"/>
                    </a:lnTo>
                    <a:lnTo>
                      <a:pt x="593" y="684"/>
                    </a:lnTo>
                    <a:lnTo>
                      <a:pt x="607" y="679"/>
                    </a:lnTo>
                    <a:lnTo>
                      <a:pt x="620" y="672"/>
                    </a:lnTo>
                    <a:lnTo>
                      <a:pt x="633" y="665"/>
                    </a:lnTo>
                    <a:lnTo>
                      <a:pt x="645" y="657"/>
                    </a:lnTo>
                    <a:lnTo>
                      <a:pt x="657" y="649"/>
                    </a:lnTo>
                    <a:lnTo>
                      <a:pt x="668" y="640"/>
                    </a:lnTo>
                    <a:lnTo>
                      <a:pt x="680" y="630"/>
                    </a:lnTo>
                    <a:lnTo>
                      <a:pt x="691" y="620"/>
                    </a:lnTo>
                    <a:lnTo>
                      <a:pt x="701" y="609"/>
                    </a:lnTo>
                    <a:lnTo>
                      <a:pt x="711" y="597"/>
                    </a:lnTo>
                    <a:lnTo>
                      <a:pt x="720" y="585"/>
                    </a:lnTo>
                    <a:lnTo>
                      <a:pt x="730" y="573"/>
                    </a:lnTo>
                    <a:lnTo>
                      <a:pt x="738" y="559"/>
                    </a:lnTo>
                    <a:lnTo>
                      <a:pt x="746" y="546"/>
                    </a:lnTo>
                    <a:lnTo>
                      <a:pt x="753" y="531"/>
                    </a:lnTo>
                    <a:lnTo>
                      <a:pt x="761" y="517"/>
                    </a:lnTo>
                    <a:lnTo>
                      <a:pt x="766" y="502"/>
                    </a:lnTo>
                    <a:lnTo>
                      <a:pt x="773" y="486"/>
                    </a:lnTo>
                    <a:lnTo>
                      <a:pt x="778" y="470"/>
                    </a:lnTo>
                    <a:lnTo>
                      <a:pt x="782" y="453"/>
                    </a:lnTo>
                    <a:lnTo>
                      <a:pt x="785" y="437"/>
                    </a:lnTo>
                    <a:lnTo>
                      <a:pt x="789" y="420"/>
                    </a:lnTo>
                    <a:lnTo>
                      <a:pt x="792" y="403"/>
                    </a:lnTo>
                    <a:lnTo>
                      <a:pt x="793" y="386"/>
                    </a:lnTo>
                    <a:lnTo>
                      <a:pt x="794" y="368"/>
                    </a:lnTo>
                    <a:lnTo>
                      <a:pt x="795" y="349"/>
                    </a:lnTo>
                    <a:lnTo>
                      <a:pt x="795" y="349"/>
                    </a:lnTo>
                    <a:lnTo>
                      <a:pt x="794" y="332"/>
                    </a:lnTo>
                    <a:lnTo>
                      <a:pt x="793" y="314"/>
                    </a:lnTo>
                    <a:lnTo>
                      <a:pt x="792" y="297"/>
                    </a:lnTo>
                    <a:lnTo>
                      <a:pt x="789" y="280"/>
                    </a:lnTo>
                    <a:lnTo>
                      <a:pt x="785" y="262"/>
                    </a:lnTo>
                    <a:lnTo>
                      <a:pt x="782" y="246"/>
                    </a:lnTo>
                    <a:lnTo>
                      <a:pt x="778" y="229"/>
                    </a:lnTo>
                    <a:lnTo>
                      <a:pt x="773" y="214"/>
                    </a:lnTo>
                    <a:lnTo>
                      <a:pt x="766" y="198"/>
                    </a:lnTo>
                    <a:lnTo>
                      <a:pt x="761" y="183"/>
                    </a:lnTo>
                    <a:lnTo>
                      <a:pt x="753" y="168"/>
                    </a:lnTo>
                    <a:lnTo>
                      <a:pt x="746" y="154"/>
                    </a:lnTo>
                    <a:lnTo>
                      <a:pt x="738" y="140"/>
                    </a:lnTo>
                    <a:lnTo>
                      <a:pt x="730" y="127"/>
                    </a:lnTo>
                    <a:lnTo>
                      <a:pt x="720" y="114"/>
                    </a:lnTo>
                    <a:lnTo>
                      <a:pt x="711" y="103"/>
                    </a:lnTo>
                    <a:lnTo>
                      <a:pt x="701" y="91"/>
                    </a:lnTo>
                    <a:lnTo>
                      <a:pt x="691" y="80"/>
                    </a:lnTo>
                    <a:lnTo>
                      <a:pt x="679" y="69"/>
                    </a:lnTo>
                    <a:lnTo>
                      <a:pt x="668" y="60"/>
                    </a:lnTo>
                    <a:lnTo>
                      <a:pt x="657" y="51"/>
                    </a:lnTo>
                    <a:lnTo>
                      <a:pt x="645" y="43"/>
                    </a:lnTo>
                    <a:lnTo>
                      <a:pt x="633" y="35"/>
                    </a:lnTo>
                    <a:lnTo>
                      <a:pt x="620" y="27"/>
                    </a:lnTo>
                    <a:lnTo>
                      <a:pt x="607" y="21"/>
                    </a:lnTo>
                    <a:lnTo>
                      <a:pt x="593" y="16"/>
                    </a:lnTo>
                    <a:lnTo>
                      <a:pt x="580" y="11"/>
                    </a:lnTo>
                    <a:lnTo>
                      <a:pt x="567" y="7"/>
                    </a:lnTo>
                    <a:lnTo>
                      <a:pt x="553" y="4"/>
                    </a:lnTo>
                    <a:lnTo>
                      <a:pt x="538" y="2"/>
                    </a:lnTo>
                    <a:lnTo>
                      <a:pt x="524" y="1"/>
                    </a:lnTo>
                    <a:lnTo>
                      <a:pt x="509" y="0"/>
                    </a:lnTo>
                    <a:lnTo>
                      <a:pt x="509" y="0"/>
                    </a:lnTo>
                    <a:lnTo>
                      <a:pt x="494" y="1"/>
                    </a:lnTo>
                    <a:lnTo>
                      <a:pt x="480" y="2"/>
                    </a:lnTo>
                    <a:lnTo>
                      <a:pt x="466" y="4"/>
                    </a:lnTo>
                    <a:lnTo>
                      <a:pt x="452" y="7"/>
                    </a:lnTo>
                    <a:lnTo>
                      <a:pt x="438" y="10"/>
                    </a:lnTo>
                    <a:lnTo>
                      <a:pt x="424" y="16"/>
                    </a:lnTo>
                    <a:lnTo>
                      <a:pt x="411" y="21"/>
                    </a:lnTo>
                    <a:lnTo>
                      <a:pt x="397" y="27"/>
                    </a:lnTo>
                    <a:lnTo>
                      <a:pt x="384" y="34"/>
                    </a:lnTo>
                    <a:lnTo>
                      <a:pt x="372" y="43"/>
                    </a:lnTo>
                    <a:lnTo>
                      <a:pt x="359" y="51"/>
                    </a:lnTo>
                    <a:lnTo>
                      <a:pt x="348" y="60"/>
                    </a:lnTo>
                    <a:lnTo>
                      <a:pt x="336" y="70"/>
                    </a:lnTo>
                    <a:lnTo>
                      <a:pt x="325" y="81"/>
                    </a:lnTo>
                    <a:lnTo>
                      <a:pt x="314" y="93"/>
                    </a:lnTo>
                    <a:lnTo>
                      <a:pt x="304" y="105"/>
                    </a:lnTo>
                    <a:lnTo>
                      <a:pt x="304" y="105"/>
                    </a:lnTo>
                    <a:lnTo>
                      <a:pt x="294" y="118"/>
                    </a:lnTo>
                    <a:lnTo>
                      <a:pt x="285" y="130"/>
                    </a:lnTo>
                    <a:lnTo>
                      <a:pt x="277" y="144"/>
                    </a:lnTo>
                    <a:lnTo>
                      <a:pt x="269" y="158"/>
                    </a:lnTo>
                    <a:lnTo>
                      <a:pt x="262" y="172"/>
                    </a:lnTo>
                    <a:lnTo>
                      <a:pt x="255" y="187"/>
                    </a:lnTo>
                    <a:lnTo>
                      <a:pt x="249" y="202"/>
                    </a:lnTo>
                    <a:lnTo>
                      <a:pt x="244" y="217"/>
                    </a:lnTo>
                    <a:lnTo>
                      <a:pt x="238" y="233"/>
                    </a:lnTo>
                    <a:lnTo>
                      <a:pt x="234" y="250"/>
                    </a:lnTo>
                    <a:lnTo>
                      <a:pt x="231" y="266"/>
                    </a:lnTo>
                    <a:lnTo>
                      <a:pt x="227" y="282"/>
                    </a:lnTo>
                    <a:lnTo>
                      <a:pt x="225" y="299"/>
                    </a:lnTo>
                    <a:lnTo>
                      <a:pt x="223" y="315"/>
                    </a:lnTo>
                    <a:lnTo>
                      <a:pt x="223" y="332"/>
                    </a:lnTo>
                    <a:lnTo>
                      <a:pt x="222" y="349"/>
                    </a:lnTo>
                    <a:lnTo>
                      <a:pt x="222" y="349"/>
                    </a:lnTo>
                    <a:lnTo>
                      <a:pt x="223" y="368"/>
                    </a:lnTo>
                    <a:lnTo>
                      <a:pt x="224" y="386"/>
                    </a:lnTo>
                    <a:lnTo>
                      <a:pt x="225" y="403"/>
                    </a:lnTo>
                    <a:lnTo>
                      <a:pt x="229" y="420"/>
                    </a:lnTo>
                    <a:lnTo>
                      <a:pt x="232" y="437"/>
                    </a:lnTo>
                    <a:lnTo>
                      <a:pt x="235" y="453"/>
                    </a:lnTo>
                    <a:lnTo>
                      <a:pt x="239" y="470"/>
                    </a:lnTo>
                    <a:lnTo>
                      <a:pt x="245" y="486"/>
                    </a:lnTo>
                    <a:lnTo>
                      <a:pt x="251" y="502"/>
                    </a:lnTo>
                    <a:lnTo>
                      <a:pt x="256" y="517"/>
                    </a:lnTo>
                    <a:lnTo>
                      <a:pt x="264" y="531"/>
                    </a:lnTo>
                    <a:lnTo>
                      <a:pt x="271" y="546"/>
                    </a:lnTo>
                    <a:lnTo>
                      <a:pt x="279" y="559"/>
                    </a:lnTo>
                    <a:lnTo>
                      <a:pt x="288" y="573"/>
                    </a:lnTo>
                    <a:lnTo>
                      <a:pt x="297" y="585"/>
                    </a:lnTo>
                    <a:lnTo>
                      <a:pt x="306" y="597"/>
                    </a:lnTo>
                    <a:lnTo>
                      <a:pt x="317" y="609"/>
                    </a:lnTo>
                    <a:lnTo>
                      <a:pt x="326" y="620"/>
                    </a:lnTo>
                    <a:lnTo>
                      <a:pt x="337" y="630"/>
                    </a:lnTo>
                    <a:lnTo>
                      <a:pt x="349" y="640"/>
                    </a:lnTo>
                    <a:lnTo>
                      <a:pt x="361" y="649"/>
                    </a:lnTo>
                    <a:lnTo>
                      <a:pt x="372" y="657"/>
                    </a:lnTo>
                    <a:lnTo>
                      <a:pt x="384" y="665"/>
                    </a:lnTo>
                    <a:lnTo>
                      <a:pt x="397" y="672"/>
                    </a:lnTo>
                    <a:lnTo>
                      <a:pt x="410" y="679"/>
                    </a:lnTo>
                    <a:lnTo>
                      <a:pt x="424" y="684"/>
                    </a:lnTo>
                    <a:lnTo>
                      <a:pt x="437" y="688"/>
                    </a:lnTo>
                    <a:lnTo>
                      <a:pt x="451" y="693"/>
                    </a:lnTo>
                    <a:lnTo>
                      <a:pt x="465" y="696"/>
                    </a:lnTo>
                    <a:lnTo>
                      <a:pt x="480" y="698"/>
                    </a:lnTo>
                    <a:lnTo>
                      <a:pt x="494" y="699"/>
                    </a:lnTo>
                    <a:lnTo>
                      <a:pt x="509" y="700"/>
                    </a:lnTo>
                    <a:lnTo>
                      <a:pt x="509" y="700"/>
                    </a:lnTo>
                    <a:close/>
                    <a:moveTo>
                      <a:pt x="509" y="64"/>
                    </a:moveTo>
                    <a:lnTo>
                      <a:pt x="509" y="64"/>
                    </a:lnTo>
                    <a:lnTo>
                      <a:pt x="520" y="64"/>
                    </a:lnTo>
                    <a:lnTo>
                      <a:pt x="531" y="65"/>
                    </a:lnTo>
                    <a:lnTo>
                      <a:pt x="543" y="67"/>
                    </a:lnTo>
                    <a:lnTo>
                      <a:pt x="554" y="69"/>
                    </a:lnTo>
                    <a:lnTo>
                      <a:pt x="564" y="73"/>
                    </a:lnTo>
                    <a:lnTo>
                      <a:pt x="575" y="77"/>
                    </a:lnTo>
                    <a:lnTo>
                      <a:pt x="585" y="81"/>
                    </a:lnTo>
                    <a:lnTo>
                      <a:pt x="596" y="87"/>
                    </a:lnTo>
                    <a:lnTo>
                      <a:pt x="615" y="98"/>
                    </a:lnTo>
                    <a:lnTo>
                      <a:pt x="633" y="112"/>
                    </a:lnTo>
                    <a:lnTo>
                      <a:pt x="650" y="129"/>
                    </a:lnTo>
                    <a:lnTo>
                      <a:pt x="666" y="148"/>
                    </a:lnTo>
                    <a:lnTo>
                      <a:pt x="680" y="168"/>
                    </a:lnTo>
                    <a:lnTo>
                      <a:pt x="693" y="190"/>
                    </a:lnTo>
                    <a:lnTo>
                      <a:pt x="704" y="213"/>
                    </a:lnTo>
                    <a:lnTo>
                      <a:pt x="714" y="239"/>
                    </a:lnTo>
                    <a:lnTo>
                      <a:pt x="721" y="265"/>
                    </a:lnTo>
                    <a:lnTo>
                      <a:pt x="726" y="293"/>
                    </a:lnTo>
                    <a:lnTo>
                      <a:pt x="730" y="320"/>
                    </a:lnTo>
                    <a:lnTo>
                      <a:pt x="731" y="349"/>
                    </a:lnTo>
                    <a:lnTo>
                      <a:pt x="731" y="349"/>
                    </a:lnTo>
                    <a:lnTo>
                      <a:pt x="730" y="379"/>
                    </a:lnTo>
                    <a:lnTo>
                      <a:pt x="726" y="407"/>
                    </a:lnTo>
                    <a:lnTo>
                      <a:pt x="721" y="435"/>
                    </a:lnTo>
                    <a:lnTo>
                      <a:pt x="714" y="461"/>
                    </a:lnTo>
                    <a:lnTo>
                      <a:pt x="704" y="486"/>
                    </a:lnTo>
                    <a:lnTo>
                      <a:pt x="693" y="509"/>
                    </a:lnTo>
                    <a:lnTo>
                      <a:pt x="680" y="532"/>
                    </a:lnTo>
                    <a:lnTo>
                      <a:pt x="666" y="552"/>
                    </a:lnTo>
                    <a:lnTo>
                      <a:pt x="650" y="570"/>
                    </a:lnTo>
                    <a:lnTo>
                      <a:pt x="633" y="588"/>
                    </a:lnTo>
                    <a:lnTo>
                      <a:pt x="615" y="602"/>
                    </a:lnTo>
                    <a:lnTo>
                      <a:pt x="596" y="613"/>
                    </a:lnTo>
                    <a:lnTo>
                      <a:pt x="585" y="619"/>
                    </a:lnTo>
                    <a:lnTo>
                      <a:pt x="575" y="623"/>
                    </a:lnTo>
                    <a:lnTo>
                      <a:pt x="564" y="627"/>
                    </a:lnTo>
                    <a:lnTo>
                      <a:pt x="554" y="630"/>
                    </a:lnTo>
                    <a:lnTo>
                      <a:pt x="543" y="633"/>
                    </a:lnTo>
                    <a:lnTo>
                      <a:pt x="531" y="635"/>
                    </a:lnTo>
                    <a:lnTo>
                      <a:pt x="520" y="636"/>
                    </a:lnTo>
                    <a:lnTo>
                      <a:pt x="509" y="636"/>
                    </a:lnTo>
                    <a:lnTo>
                      <a:pt x="509" y="636"/>
                    </a:lnTo>
                    <a:lnTo>
                      <a:pt x="497" y="636"/>
                    </a:lnTo>
                    <a:lnTo>
                      <a:pt x="486" y="635"/>
                    </a:lnTo>
                    <a:lnTo>
                      <a:pt x="474" y="633"/>
                    </a:lnTo>
                    <a:lnTo>
                      <a:pt x="464" y="630"/>
                    </a:lnTo>
                    <a:lnTo>
                      <a:pt x="453" y="627"/>
                    </a:lnTo>
                    <a:lnTo>
                      <a:pt x="442" y="623"/>
                    </a:lnTo>
                    <a:lnTo>
                      <a:pt x="432" y="619"/>
                    </a:lnTo>
                    <a:lnTo>
                      <a:pt x="422" y="613"/>
                    </a:lnTo>
                    <a:lnTo>
                      <a:pt x="402" y="602"/>
                    </a:lnTo>
                    <a:lnTo>
                      <a:pt x="384" y="588"/>
                    </a:lnTo>
                    <a:lnTo>
                      <a:pt x="367" y="570"/>
                    </a:lnTo>
                    <a:lnTo>
                      <a:pt x="351" y="552"/>
                    </a:lnTo>
                    <a:lnTo>
                      <a:pt x="337" y="532"/>
                    </a:lnTo>
                    <a:lnTo>
                      <a:pt x="324" y="509"/>
                    </a:lnTo>
                    <a:lnTo>
                      <a:pt x="313" y="486"/>
                    </a:lnTo>
                    <a:lnTo>
                      <a:pt x="304" y="461"/>
                    </a:lnTo>
                    <a:lnTo>
                      <a:pt x="296" y="435"/>
                    </a:lnTo>
                    <a:lnTo>
                      <a:pt x="291" y="407"/>
                    </a:lnTo>
                    <a:lnTo>
                      <a:pt x="288" y="379"/>
                    </a:lnTo>
                    <a:lnTo>
                      <a:pt x="285" y="349"/>
                    </a:lnTo>
                    <a:lnTo>
                      <a:pt x="285" y="349"/>
                    </a:lnTo>
                    <a:lnTo>
                      <a:pt x="288" y="320"/>
                    </a:lnTo>
                    <a:lnTo>
                      <a:pt x="291" y="293"/>
                    </a:lnTo>
                    <a:lnTo>
                      <a:pt x="296" y="265"/>
                    </a:lnTo>
                    <a:lnTo>
                      <a:pt x="304" y="239"/>
                    </a:lnTo>
                    <a:lnTo>
                      <a:pt x="313" y="213"/>
                    </a:lnTo>
                    <a:lnTo>
                      <a:pt x="324" y="190"/>
                    </a:lnTo>
                    <a:lnTo>
                      <a:pt x="337" y="168"/>
                    </a:lnTo>
                    <a:lnTo>
                      <a:pt x="351" y="148"/>
                    </a:lnTo>
                    <a:lnTo>
                      <a:pt x="367" y="129"/>
                    </a:lnTo>
                    <a:lnTo>
                      <a:pt x="384" y="112"/>
                    </a:lnTo>
                    <a:lnTo>
                      <a:pt x="402" y="98"/>
                    </a:lnTo>
                    <a:lnTo>
                      <a:pt x="422" y="87"/>
                    </a:lnTo>
                    <a:lnTo>
                      <a:pt x="432" y="81"/>
                    </a:lnTo>
                    <a:lnTo>
                      <a:pt x="442" y="77"/>
                    </a:lnTo>
                    <a:lnTo>
                      <a:pt x="453" y="73"/>
                    </a:lnTo>
                    <a:lnTo>
                      <a:pt x="464" y="69"/>
                    </a:lnTo>
                    <a:lnTo>
                      <a:pt x="474" y="67"/>
                    </a:lnTo>
                    <a:lnTo>
                      <a:pt x="486" y="65"/>
                    </a:lnTo>
                    <a:lnTo>
                      <a:pt x="497" y="64"/>
                    </a:lnTo>
                    <a:lnTo>
                      <a:pt x="509" y="64"/>
                    </a:lnTo>
                    <a:lnTo>
                      <a:pt x="509" y="64"/>
                    </a:lnTo>
                    <a:close/>
                    <a:moveTo>
                      <a:pt x="731" y="636"/>
                    </a:moveTo>
                    <a:lnTo>
                      <a:pt x="731" y="636"/>
                    </a:lnTo>
                    <a:lnTo>
                      <a:pt x="725" y="637"/>
                    </a:lnTo>
                    <a:lnTo>
                      <a:pt x="719" y="639"/>
                    </a:lnTo>
                    <a:lnTo>
                      <a:pt x="714" y="641"/>
                    </a:lnTo>
                    <a:lnTo>
                      <a:pt x="709" y="645"/>
                    </a:lnTo>
                    <a:lnTo>
                      <a:pt x="705" y="650"/>
                    </a:lnTo>
                    <a:lnTo>
                      <a:pt x="702" y="655"/>
                    </a:lnTo>
                    <a:lnTo>
                      <a:pt x="700" y="662"/>
                    </a:lnTo>
                    <a:lnTo>
                      <a:pt x="700" y="668"/>
                    </a:lnTo>
                    <a:lnTo>
                      <a:pt x="700" y="668"/>
                    </a:lnTo>
                    <a:lnTo>
                      <a:pt x="700" y="674"/>
                    </a:lnTo>
                    <a:lnTo>
                      <a:pt x="702" y="680"/>
                    </a:lnTo>
                    <a:lnTo>
                      <a:pt x="705" y="685"/>
                    </a:lnTo>
                    <a:lnTo>
                      <a:pt x="709" y="691"/>
                    </a:lnTo>
                    <a:lnTo>
                      <a:pt x="714" y="694"/>
                    </a:lnTo>
                    <a:lnTo>
                      <a:pt x="719" y="697"/>
                    </a:lnTo>
                    <a:lnTo>
                      <a:pt x="725" y="699"/>
                    </a:lnTo>
                    <a:lnTo>
                      <a:pt x="731" y="700"/>
                    </a:lnTo>
                    <a:lnTo>
                      <a:pt x="731" y="700"/>
                    </a:lnTo>
                    <a:lnTo>
                      <a:pt x="754" y="701"/>
                    </a:lnTo>
                    <a:lnTo>
                      <a:pt x="776" y="705"/>
                    </a:lnTo>
                    <a:lnTo>
                      <a:pt x="797" y="710"/>
                    </a:lnTo>
                    <a:lnTo>
                      <a:pt x="818" y="717"/>
                    </a:lnTo>
                    <a:lnTo>
                      <a:pt x="837" y="727"/>
                    </a:lnTo>
                    <a:lnTo>
                      <a:pt x="855" y="738"/>
                    </a:lnTo>
                    <a:lnTo>
                      <a:pt x="872" y="751"/>
                    </a:lnTo>
                    <a:lnTo>
                      <a:pt x="888" y="765"/>
                    </a:lnTo>
                    <a:lnTo>
                      <a:pt x="903" y="781"/>
                    </a:lnTo>
                    <a:lnTo>
                      <a:pt x="915" y="798"/>
                    </a:lnTo>
                    <a:lnTo>
                      <a:pt x="927" y="816"/>
                    </a:lnTo>
                    <a:lnTo>
                      <a:pt x="937" y="835"/>
                    </a:lnTo>
                    <a:lnTo>
                      <a:pt x="944" y="856"/>
                    </a:lnTo>
                    <a:lnTo>
                      <a:pt x="950" y="877"/>
                    </a:lnTo>
                    <a:lnTo>
                      <a:pt x="953" y="900"/>
                    </a:lnTo>
                    <a:lnTo>
                      <a:pt x="954" y="922"/>
                    </a:lnTo>
                    <a:lnTo>
                      <a:pt x="954" y="922"/>
                    </a:lnTo>
                    <a:lnTo>
                      <a:pt x="953" y="929"/>
                    </a:lnTo>
                    <a:lnTo>
                      <a:pt x="952" y="935"/>
                    </a:lnTo>
                    <a:lnTo>
                      <a:pt x="949" y="941"/>
                    </a:lnTo>
                    <a:lnTo>
                      <a:pt x="944" y="945"/>
                    </a:lnTo>
                    <a:lnTo>
                      <a:pt x="940" y="949"/>
                    </a:lnTo>
                    <a:lnTo>
                      <a:pt x="935" y="951"/>
                    </a:lnTo>
                    <a:lnTo>
                      <a:pt x="928" y="953"/>
                    </a:lnTo>
                    <a:lnTo>
                      <a:pt x="922" y="954"/>
                    </a:lnTo>
                    <a:lnTo>
                      <a:pt x="96" y="954"/>
                    </a:lnTo>
                    <a:lnTo>
                      <a:pt x="96" y="954"/>
                    </a:lnTo>
                    <a:lnTo>
                      <a:pt x="89" y="953"/>
                    </a:lnTo>
                    <a:lnTo>
                      <a:pt x="83" y="951"/>
                    </a:lnTo>
                    <a:lnTo>
                      <a:pt x="77" y="949"/>
                    </a:lnTo>
                    <a:lnTo>
                      <a:pt x="73" y="945"/>
                    </a:lnTo>
                    <a:lnTo>
                      <a:pt x="69" y="941"/>
                    </a:lnTo>
                    <a:lnTo>
                      <a:pt x="65" y="935"/>
                    </a:lnTo>
                    <a:lnTo>
                      <a:pt x="64" y="929"/>
                    </a:lnTo>
                    <a:lnTo>
                      <a:pt x="63" y="922"/>
                    </a:lnTo>
                    <a:lnTo>
                      <a:pt x="63" y="922"/>
                    </a:lnTo>
                    <a:lnTo>
                      <a:pt x="64" y="900"/>
                    </a:lnTo>
                    <a:lnTo>
                      <a:pt x="68" y="877"/>
                    </a:lnTo>
                    <a:lnTo>
                      <a:pt x="73" y="856"/>
                    </a:lnTo>
                    <a:lnTo>
                      <a:pt x="81" y="835"/>
                    </a:lnTo>
                    <a:lnTo>
                      <a:pt x="90" y="816"/>
                    </a:lnTo>
                    <a:lnTo>
                      <a:pt x="101" y="798"/>
                    </a:lnTo>
                    <a:lnTo>
                      <a:pt x="114" y="781"/>
                    </a:lnTo>
                    <a:lnTo>
                      <a:pt x="129" y="765"/>
                    </a:lnTo>
                    <a:lnTo>
                      <a:pt x="145" y="751"/>
                    </a:lnTo>
                    <a:lnTo>
                      <a:pt x="162" y="738"/>
                    </a:lnTo>
                    <a:lnTo>
                      <a:pt x="180" y="727"/>
                    </a:lnTo>
                    <a:lnTo>
                      <a:pt x="200" y="717"/>
                    </a:lnTo>
                    <a:lnTo>
                      <a:pt x="220" y="710"/>
                    </a:lnTo>
                    <a:lnTo>
                      <a:pt x="241" y="705"/>
                    </a:lnTo>
                    <a:lnTo>
                      <a:pt x="263" y="701"/>
                    </a:lnTo>
                    <a:lnTo>
                      <a:pt x="285" y="700"/>
                    </a:lnTo>
                    <a:lnTo>
                      <a:pt x="285" y="700"/>
                    </a:lnTo>
                    <a:lnTo>
                      <a:pt x="292" y="699"/>
                    </a:lnTo>
                    <a:lnTo>
                      <a:pt x="298" y="697"/>
                    </a:lnTo>
                    <a:lnTo>
                      <a:pt x="304" y="694"/>
                    </a:lnTo>
                    <a:lnTo>
                      <a:pt x="308" y="691"/>
                    </a:lnTo>
                    <a:lnTo>
                      <a:pt x="312" y="685"/>
                    </a:lnTo>
                    <a:lnTo>
                      <a:pt x="315" y="680"/>
                    </a:lnTo>
                    <a:lnTo>
                      <a:pt x="318" y="674"/>
                    </a:lnTo>
                    <a:lnTo>
                      <a:pt x="318" y="668"/>
                    </a:lnTo>
                    <a:lnTo>
                      <a:pt x="318" y="668"/>
                    </a:lnTo>
                    <a:lnTo>
                      <a:pt x="318" y="662"/>
                    </a:lnTo>
                    <a:lnTo>
                      <a:pt x="315" y="655"/>
                    </a:lnTo>
                    <a:lnTo>
                      <a:pt x="312" y="650"/>
                    </a:lnTo>
                    <a:lnTo>
                      <a:pt x="308" y="645"/>
                    </a:lnTo>
                    <a:lnTo>
                      <a:pt x="304" y="641"/>
                    </a:lnTo>
                    <a:lnTo>
                      <a:pt x="298" y="639"/>
                    </a:lnTo>
                    <a:lnTo>
                      <a:pt x="292" y="637"/>
                    </a:lnTo>
                    <a:lnTo>
                      <a:pt x="285" y="636"/>
                    </a:lnTo>
                    <a:lnTo>
                      <a:pt x="285" y="636"/>
                    </a:lnTo>
                    <a:lnTo>
                      <a:pt x="271" y="637"/>
                    </a:lnTo>
                    <a:lnTo>
                      <a:pt x="256" y="638"/>
                    </a:lnTo>
                    <a:lnTo>
                      <a:pt x="243" y="639"/>
                    </a:lnTo>
                    <a:lnTo>
                      <a:pt x="229" y="642"/>
                    </a:lnTo>
                    <a:lnTo>
                      <a:pt x="215" y="645"/>
                    </a:lnTo>
                    <a:lnTo>
                      <a:pt x="201" y="649"/>
                    </a:lnTo>
                    <a:lnTo>
                      <a:pt x="188" y="653"/>
                    </a:lnTo>
                    <a:lnTo>
                      <a:pt x="175" y="658"/>
                    </a:lnTo>
                    <a:lnTo>
                      <a:pt x="162" y="665"/>
                    </a:lnTo>
                    <a:lnTo>
                      <a:pt x="149" y="670"/>
                    </a:lnTo>
                    <a:lnTo>
                      <a:pt x="137" y="678"/>
                    </a:lnTo>
                    <a:lnTo>
                      <a:pt x="126" y="685"/>
                    </a:lnTo>
                    <a:lnTo>
                      <a:pt x="115" y="693"/>
                    </a:lnTo>
                    <a:lnTo>
                      <a:pt x="104" y="701"/>
                    </a:lnTo>
                    <a:lnTo>
                      <a:pt x="93" y="711"/>
                    </a:lnTo>
                    <a:lnTo>
                      <a:pt x="84" y="720"/>
                    </a:lnTo>
                    <a:lnTo>
                      <a:pt x="74" y="730"/>
                    </a:lnTo>
                    <a:lnTo>
                      <a:pt x="65" y="740"/>
                    </a:lnTo>
                    <a:lnTo>
                      <a:pt x="57" y="751"/>
                    </a:lnTo>
                    <a:lnTo>
                      <a:pt x="48" y="762"/>
                    </a:lnTo>
                    <a:lnTo>
                      <a:pt x="41" y="774"/>
                    </a:lnTo>
                    <a:lnTo>
                      <a:pt x="34" y="786"/>
                    </a:lnTo>
                    <a:lnTo>
                      <a:pt x="28" y="798"/>
                    </a:lnTo>
                    <a:lnTo>
                      <a:pt x="23" y="811"/>
                    </a:lnTo>
                    <a:lnTo>
                      <a:pt x="17" y="824"/>
                    </a:lnTo>
                    <a:lnTo>
                      <a:pt x="13" y="838"/>
                    </a:lnTo>
                    <a:lnTo>
                      <a:pt x="9" y="850"/>
                    </a:lnTo>
                    <a:lnTo>
                      <a:pt x="5" y="864"/>
                    </a:lnTo>
                    <a:lnTo>
                      <a:pt x="3" y="878"/>
                    </a:lnTo>
                    <a:lnTo>
                      <a:pt x="1" y="893"/>
                    </a:lnTo>
                    <a:lnTo>
                      <a:pt x="0" y="907"/>
                    </a:lnTo>
                    <a:lnTo>
                      <a:pt x="0" y="922"/>
                    </a:lnTo>
                    <a:lnTo>
                      <a:pt x="0" y="922"/>
                    </a:lnTo>
                    <a:lnTo>
                      <a:pt x="0" y="932"/>
                    </a:lnTo>
                    <a:lnTo>
                      <a:pt x="2" y="942"/>
                    </a:lnTo>
                    <a:lnTo>
                      <a:pt x="4" y="950"/>
                    </a:lnTo>
                    <a:lnTo>
                      <a:pt x="8" y="960"/>
                    </a:lnTo>
                    <a:lnTo>
                      <a:pt x="11" y="967"/>
                    </a:lnTo>
                    <a:lnTo>
                      <a:pt x="16" y="976"/>
                    </a:lnTo>
                    <a:lnTo>
                      <a:pt x="21" y="983"/>
                    </a:lnTo>
                    <a:lnTo>
                      <a:pt x="28" y="990"/>
                    </a:lnTo>
                    <a:lnTo>
                      <a:pt x="34" y="996"/>
                    </a:lnTo>
                    <a:lnTo>
                      <a:pt x="42" y="1002"/>
                    </a:lnTo>
                    <a:lnTo>
                      <a:pt x="49" y="1006"/>
                    </a:lnTo>
                    <a:lnTo>
                      <a:pt x="58" y="1010"/>
                    </a:lnTo>
                    <a:lnTo>
                      <a:pt x="67" y="1014"/>
                    </a:lnTo>
                    <a:lnTo>
                      <a:pt x="76" y="1016"/>
                    </a:lnTo>
                    <a:lnTo>
                      <a:pt x="86" y="1017"/>
                    </a:lnTo>
                    <a:lnTo>
                      <a:pt x="96" y="1018"/>
                    </a:lnTo>
                    <a:lnTo>
                      <a:pt x="922" y="1018"/>
                    </a:lnTo>
                    <a:lnTo>
                      <a:pt x="922" y="1018"/>
                    </a:lnTo>
                    <a:lnTo>
                      <a:pt x="931" y="1017"/>
                    </a:lnTo>
                    <a:lnTo>
                      <a:pt x="941" y="1016"/>
                    </a:lnTo>
                    <a:lnTo>
                      <a:pt x="951" y="1014"/>
                    </a:lnTo>
                    <a:lnTo>
                      <a:pt x="959" y="1010"/>
                    </a:lnTo>
                    <a:lnTo>
                      <a:pt x="968" y="1006"/>
                    </a:lnTo>
                    <a:lnTo>
                      <a:pt x="975" y="1002"/>
                    </a:lnTo>
                    <a:lnTo>
                      <a:pt x="983" y="996"/>
                    </a:lnTo>
                    <a:lnTo>
                      <a:pt x="989" y="990"/>
                    </a:lnTo>
                    <a:lnTo>
                      <a:pt x="996" y="983"/>
                    </a:lnTo>
                    <a:lnTo>
                      <a:pt x="1001" y="976"/>
                    </a:lnTo>
                    <a:lnTo>
                      <a:pt x="1006" y="967"/>
                    </a:lnTo>
                    <a:lnTo>
                      <a:pt x="1010" y="960"/>
                    </a:lnTo>
                    <a:lnTo>
                      <a:pt x="1013" y="950"/>
                    </a:lnTo>
                    <a:lnTo>
                      <a:pt x="1015" y="942"/>
                    </a:lnTo>
                    <a:lnTo>
                      <a:pt x="1017" y="932"/>
                    </a:lnTo>
                    <a:lnTo>
                      <a:pt x="1017" y="922"/>
                    </a:lnTo>
                    <a:lnTo>
                      <a:pt x="1017" y="922"/>
                    </a:lnTo>
                    <a:lnTo>
                      <a:pt x="1017" y="907"/>
                    </a:lnTo>
                    <a:lnTo>
                      <a:pt x="1016" y="893"/>
                    </a:lnTo>
                    <a:lnTo>
                      <a:pt x="1014" y="878"/>
                    </a:lnTo>
                    <a:lnTo>
                      <a:pt x="1012" y="864"/>
                    </a:lnTo>
                    <a:lnTo>
                      <a:pt x="1009" y="850"/>
                    </a:lnTo>
                    <a:lnTo>
                      <a:pt x="1004" y="838"/>
                    </a:lnTo>
                    <a:lnTo>
                      <a:pt x="1000" y="824"/>
                    </a:lnTo>
                    <a:lnTo>
                      <a:pt x="995" y="811"/>
                    </a:lnTo>
                    <a:lnTo>
                      <a:pt x="989" y="798"/>
                    </a:lnTo>
                    <a:lnTo>
                      <a:pt x="983" y="786"/>
                    </a:lnTo>
                    <a:lnTo>
                      <a:pt x="976" y="774"/>
                    </a:lnTo>
                    <a:lnTo>
                      <a:pt x="969" y="762"/>
                    </a:lnTo>
                    <a:lnTo>
                      <a:pt x="960" y="751"/>
                    </a:lnTo>
                    <a:lnTo>
                      <a:pt x="952" y="740"/>
                    </a:lnTo>
                    <a:lnTo>
                      <a:pt x="943" y="730"/>
                    </a:lnTo>
                    <a:lnTo>
                      <a:pt x="933" y="720"/>
                    </a:lnTo>
                    <a:lnTo>
                      <a:pt x="924" y="711"/>
                    </a:lnTo>
                    <a:lnTo>
                      <a:pt x="913" y="701"/>
                    </a:lnTo>
                    <a:lnTo>
                      <a:pt x="902" y="693"/>
                    </a:lnTo>
                    <a:lnTo>
                      <a:pt x="892" y="685"/>
                    </a:lnTo>
                    <a:lnTo>
                      <a:pt x="880" y="678"/>
                    </a:lnTo>
                    <a:lnTo>
                      <a:pt x="868" y="670"/>
                    </a:lnTo>
                    <a:lnTo>
                      <a:pt x="855" y="665"/>
                    </a:lnTo>
                    <a:lnTo>
                      <a:pt x="842" y="658"/>
                    </a:lnTo>
                    <a:lnTo>
                      <a:pt x="829" y="653"/>
                    </a:lnTo>
                    <a:lnTo>
                      <a:pt x="817" y="649"/>
                    </a:lnTo>
                    <a:lnTo>
                      <a:pt x="803" y="645"/>
                    </a:lnTo>
                    <a:lnTo>
                      <a:pt x="789" y="642"/>
                    </a:lnTo>
                    <a:lnTo>
                      <a:pt x="775" y="639"/>
                    </a:lnTo>
                    <a:lnTo>
                      <a:pt x="761" y="638"/>
                    </a:lnTo>
                    <a:lnTo>
                      <a:pt x="746" y="637"/>
                    </a:lnTo>
                    <a:lnTo>
                      <a:pt x="731" y="636"/>
                    </a:lnTo>
                    <a:lnTo>
                      <a:pt x="731" y="636"/>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685800">
                  <a:defRPr/>
                </a:pPr>
                <a:endParaRPr lang="zh-CN" altLang="en-US" sz="1400" kern="0" dirty="0">
                  <a:solidFill>
                    <a:srgbClr val="5A6478"/>
                  </a:solidFill>
                  <a:cs typeface="+mn-ea"/>
                  <a:sym typeface="+mn-lt"/>
                </a:endParaRPr>
              </a:p>
            </p:txBody>
          </p:sp>
          <p:sp>
            <p:nvSpPr>
              <p:cNvPr id="37" name="矩形 36"/>
              <p:cNvSpPr/>
              <p:nvPr/>
            </p:nvSpPr>
            <p:spPr>
              <a:xfrm>
                <a:off x="3795753" y="3786781"/>
                <a:ext cx="1203748" cy="410243"/>
              </a:xfrm>
              <a:prstGeom prst="rect">
                <a:avLst/>
              </a:prstGeom>
            </p:spPr>
            <p:txBody>
              <a:bodyPr wrap="none">
                <a:spAutoFit/>
              </a:bodyPr>
              <a:lstStyle/>
              <a:p>
                <a:pPr defTabSz="685800">
                  <a:defRPr/>
                </a:pPr>
                <a:r>
                  <a:rPr lang="zh-CN" altLang="en-US" sz="1400" kern="0" dirty="0">
                    <a:solidFill>
                      <a:prstClr val="white"/>
                    </a:solidFill>
                    <a:cs typeface="+mn-ea"/>
                    <a:sym typeface="+mn-lt"/>
                  </a:rPr>
                  <a:t>我们团队</a:t>
                </a:r>
              </a:p>
            </p:txBody>
          </p:sp>
        </p:grpSp>
      </p:grpSp>
      <p:grpSp>
        <p:nvGrpSpPr>
          <p:cNvPr id="5" name="组合 37"/>
          <p:cNvGrpSpPr/>
          <p:nvPr/>
        </p:nvGrpSpPr>
        <p:grpSpPr>
          <a:xfrm>
            <a:off x="5053013" y="1952073"/>
            <a:ext cx="1657350" cy="1657862"/>
            <a:chOff x="6737350" y="2506711"/>
            <a:chExt cx="2209800" cy="2209800"/>
          </a:xfrm>
        </p:grpSpPr>
        <p:sp>
          <p:nvSpPr>
            <p:cNvPr id="39" name="椭圆 38"/>
            <p:cNvSpPr/>
            <p:nvPr/>
          </p:nvSpPr>
          <p:spPr>
            <a:xfrm>
              <a:off x="6737350" y="2506711"/>
              <a:ext cx="2209800" cy="2209800"/>
            </a:xfrm>
            <a:prstGeom prst="ellipse">
              <a:avLst/>
            </a:prstGeom>
            <a:solidFill>
              <a:schemeClr val="accent4">
                <a:lumMod val="20000"/>
                <a:lumOff val="80000"/>
              </a:schemeClr>
            </a:solidFill>
            <a:ln w="15875" cap="rnd" cmpd="sng" algn="ctr">
              <a:noFill/>
              <a:prstDash val="sysDot"/>
              <a:miter lim="800000"/>
            </a:ln>
            <a:effectLst/>
          </p:spPr>
          <p:txBody>
            <a:bodyPr rtlCol="0" anchor="ctr"/>
            <a:lstStyle/>
            <a:p>
              <a:pPr algn="ctr" defTabSz="685800">
                <a:defRPr/>
              </a:pPr>
              <a:endParaRPr lang="zh-CN" altLang="en-US" sz="1400" kern="0" dirty="0">
                <a:solidFill>
                  <a:prstClr val="white"/>
                </a:solidFill>
                <a:cs typeface="+mn-ea"/>
                <a:sym typeface="+mn-lt"/>
              </a:endParaRPr>
            </a:p>
          </p:txBody>
        </p:sp>
        <p:grpSp>
          <p:nvGrpSpPr>
            <p:cNvPr id="6" name="组合 39"/>
            <p:cNvGrpSpPr/>
            <p:nvPr/>
          </p:nvGrpSpPr>
          <p:grpSpPr>
            <a:xfrm>
              <a:off x="6988042" y="2757403"/>
              <a:ext cx="1708416" cy="1708416"/>
              <a:chOff x="6988042" y="2757403"/>
              <a:chExt cx="1708416" cy="1708416"/>
            </a:xfrm>
          </p:grpSpPr>
          <p:sp>
            <p:nvSpPr>
              <p:cNvPr id="41" name="椭圆 40"/>
              <p:cNvSpPr/>
              <p:nvPr/>
            </p:nvSpPr>
            <p:spPr>
              <a:xfrm>
                <a:off x="6988042" y="2757403"/>
                <a:ext cx="1708416" cy="1708416"/>
              </a:xfrm>
              <a:prstGeom prst="ellipse">
                <a:avLst/>
              </a:prstGeom>
              <a:solidFill>
                <a:schemeClr val="accent4"/>
              </a:solidFill>
              <a:ln w="57150" cap="flat" cmpd="sng" algn="ctr">
                <a:solidFill>
                  <a:schemeClr val="bg2"/>
                </a:solidFill>
                <a:prstDash val="solid"/>
                <a:miter lim="800000"/>
              </a:ln>
              <a:effectLst/>
            </p:spPr>
            <p:txBody>
              <a:bodyPr rtlCol="0" anchor="ctr"/>
              <a:lstStyle/>
              <a:p>
                <a:pPr algn="ctr" defTabSz="685800">
                  <a:defRPr/>
                </a:pPr>
                <a:endParaRPr lang="zh-CN" altLang="en-US" sz="1400" kern="0" dirty="0">
                  <a:solidFill>
                    <a:prstClr val="white"/>
                  </a:solidFill>
                  <a:cs typeface="+mn-ea"/>
                  <a:sym typeface="+mn-lt"/>
                </a:endParaRPr>
              </a:p>
            </p:txBody>
          </p:sp>
          <p:sp>
            <p:nvSpPr>
              <p:cNvPr id="42" name="Freeform 98"/>
              <p:cNvSpPr>
                <a:spLocks noEditPoints="1"/>
              </p:cNvSpPr>
              <p:nvPr/>
            </p:nvSpPr>
            <p:spPr bwMode="auto">
              <a:xfrm>
                <a:off x="7542463" y="3061557"/>
                <a:ext cx="599574" cy="602524"/>
              </a:xfrm>
              <a:custGeom>
                <a:avLst/>
                <a:gdLst>
                  <a:gd name="T0" fmla="*/ 580 w 1017"/>
                  <a:gd name="T1" fmla="*/ 688 h 1018"/>
                  <a:gd name="T2" fmla="*/ 668 w 1017"/>
                  <a:gd name="T3" fmla="*/ 640 h 1018"/>
                  <a:gd name="T4" fmla="*/ 738 w 1017"/>
                  <a:gd name="T5" fmla="*/ 559 h 1018"/>
                  <a:gd name="T6" fmla="*/ 782 w 1017"/>
                  <a:gd name="T7" fmla="*/ 453 h 1018"/>
                  <a:gd name="T8" fmla="*/ 795 w 1017"/>
                  <a:gd name="T9" fmla="*/ 349 h 1018"/>
                  <a:gd name="T10" fmla="*/ 778 w 1017"/>
                  <a:gd name="T11" fmla="*/ 229 h 1018"/>
                  <a:gd name="T12" fmla="*/ 730 w 1017"/>
                  <a:gd name="T13" fmla="*/ 127 h 1018"/>
                  <a:gd name="T14" fmla="*/ 657 w 1017"/>
                  <a:gd name="T15" fmla="*/ 51 h 1018"/>
                  <a:gd name="T16" fmla="*/ 567 w 1017"/>
                  <a:gd name="T17" fmla="*/ 7 h 1018"/>
                  <a:gd name="T18" fmla="*/ 480 w 1017"/>
                  <a:gd name="T19" fmla="*/ 2 h 1018"/>
                  <a:gd name="T20" fmla="*/ 384 w 1017"/>
                  <a:gd name="T21" fmla="*/ 34 h 1018"/>
                  <a:gd name="T22" fmla="*/ 304 w 1017"/>
                  <a:gd name="T23" fmla="*/ 105 h 1018"/>
                  <a:gd name="T24" fmla="*/ 255 w 1017"/>
                  <a:gd name="T25" fmla="*/ 187 h 1018"/>
                  <a:gd name="T26" fmla="*/ 225 w 1017"/>
                  <a:gd name="T27" fmla="*/ 299 h 1018"/>
                  <a:gd name="T28" fmla="*/ 225 w 1017"/>
                  <a:gd name="T29" fmla="*/ 403 h 1018"/>
                  <a:gd name="T30" fmla="*/ 256 w 1017"/>
                  <a:gd name="T31" fmla="*/ 517 h 1018"/>
                  <a:gd name="T32" fmla="*/ 317 w 1017"/>
                  <a:gd name="T33" fmla="*/ 609 h 1018"/>
                  <a:gd name="T34" fmla="*/ 397 w 1017"/>
                  <a:gd name="T35" fmla="*/ 672 h 1018"/>
                  <a:gd name="T36" fmla="*/ 494 w 1017"/>
                  <a:gd name="T37" fmla="*/ 699 h 1018"/>
                  <a:gd name="T38" fmla="*/ 543 w 1017"/>
                  <a:gd name="T39" fmla="*/ 67 h 1018"/>
                  <a:gd name="T40" fmla="*/ 633 w 1017"/>
                  <a:gd name="T41" fmla="*/ 112 h 1018"/>
                  <a:gd name="T42" fmla="*/ 721 w 1017"/>
                  <a:gd name="T43" fmla="*/ 265 h 1018"/>
                  <a:gd name="T44" fmla="*/ 721 w 1017"/>
                  <a:gd name="T45" fmla="*/ 435 h 1018"/>
                  <a:gd name="T46" fmla="*/ 633 w 1017"/>
                  <a:gd name="T47" fmla="*/ 588 h 1018"/>
                  <a:gd name="T48" fmla="*/ 543 w 1017"/>
                  <a:gd name="T49" fmla="*/ 633 h 1018"/>
                  <a:gd name="T50" fmla="*/ 474 w 1017"/>
                  <a:gd name="T51" fmla="*/ 633 h 1018"/>
                  <a:gd name="T52" fmla="*/ 384 w 1017"/>
                  <a:gd name="T53" fmla="*/ 588 h 1018"/>
                  <a:gd name="T54" fmla="*/ 296 w 1017"/>
                  <a:gd name="T55" fmla="*/ 435 h 1018"/>
                  <a:gd name="T56" fmla="*/ 296 w 1017"/>
                  <a:gd name="T57" fmla="*/ 265 h 1018"/>
                  <a:gd name="T58" fmla="*/ 384 w 1017"/>
                  <a:gd name="T59" fmla="*/ 112 h 1018"/>
                  <a:gd name="T60" fmla="*/ 474 w 1017"/>
                  <a:gd name="T61" fmla="*/ 67 h 1018"/>
                  <a:gd name="T62" fmla="*/ 725 w 1017"/>
                  <a:gd name="T63" fmla="*/ 637 h 1018"/>
                  <a:gd name="T64" fmla="*/ 700 w 1017"/>
                  <a:gd name="T65" fmla="*/ 668 h 1018"/>
                  <a:gd name="T66" fmla="*/ 719 w 1017"/>
                  <a:gd name="T67" fmla="*/ 697 h 1018"/>
                  <a:gd name="T68" fmla="*/ 818 w 1017"/>
                  <a:gd name="T69" fmla="*/ 717 h 1018"/>
                  <a:gd name="T70" fmla="*/ 927 w 1017"/>
                  <a:gd name="T71" fmla="*/ 816 h 1018"/>
                  <a:gd name="T72" fmla="*/ 953 w 1017"/>
                  <a:gd name="T73" fmla="*/ 929 h 1018"/>
                  <a:gd name="T74" fmla="*/ 922 w 1017"/>
                  <a:gd name="T75" fmla="*/ 954 h 1018"/>
                  <a:gd name="T76" fmla="*/ 69 w 1017"/>
                  <a:gd name="T77" fmla="*/ 941 h 1018"/>
                  <a:gd name="T78" fmla="*/ 73 w 1017"/>
                  <a:gd name="T79" fmla="*/ 856 h 1018"/>
                  <a:gd name="T80" fmla="*/ 162 w 1017"/>
                  <a:gd name="T81" fmla="*/ 738 h 1018"/>
                  <a:gd name="T82" fmla="*/ 285 w 1017"/>
                  <a:gd name="T83" fmla="*/ 700 h 1018"/>
                  <a:gd name="T84" fmla="*/ 318 w 1017"/>
                  <a:gd name="T85" fmla="*/ 674 h 1018"/>
                  <a:gd name="T86" fmla="*/ 304 w 1017"/>
                  <a:gd name="T87" fmla="*/ 641 h 1018"/>
                  <a:gd name="T88" fmla="*/ 243 w 1017"/>
                  <a:gd name="T89" fmla="*/ 639 h 1018"/>
                  <a:gd name="T90" fmla="*/ 149 w 1017"/>
                  <a:gd name="T91" fmla="*/ 670 h 1018"/>
                  <a:gd name="T92" fmla="*/ 74 w 1017"/>
                  <a:gd name="T93" fmla="*/ 730 h 1018"/>
                  <a:gd name="T94" fmla="*/ 23 w 1017"/>
                  <a:gd name="T95" fmla="*/ 811 h 1018"/>
                  <a:gd name="T96" fmla="*/ 0 w 1017"/>
                  <a:gd name="T97" fmla="*/ 907 h 1018"/>
                  <a:gd name="T98" fmla="*/ 11 w 1017"/>
                  <a:gd name="T99" fmla="*/ 967 h 1018"/>
                  <a:gd name="T100" fmla="*/ 58 w 1017"/>
                  <a:gd name="T101" fmla="*/ 1010 h 1018"/>
                  <a:gd name="T102" fmla="*/ 931 w 1017"/>
                  <a:gd name="T103" fmla="*/ 1017 h 1018"/>
                  <a:gd name="T104" fmla="*/ 989 w 1017"/>
                  <a:gd name="T105" fmla="*/ 990 h 1018"/>
                  <a:gd name="T106" fmla="*/ 1017 w 1017"/>
                  <a:gd name="T107" fmla="*/ 932 h 1018"/>
                  <a:gd name="T108" fmla="*/ 1009 w 1017"/>
                  <a:gd name="T109" fmla="*/ 850 h 1018"/>
                  <a:gd name="T110" fmla="*/ 969 w 1017"/>
                  <a:gd name="T111" fmla="*/ 762 h 1018"/>
                  <a:gd name="T112" fmla="*/ 902 w 1017"/>
                  <a:gd name="T113" fmla="*/ 693 h 1018"/>
                  <a:gd name="T114" fmla="*/ 817 w 1017"/>
                  <a:gd name="T115" fmla="*/ 649 h 1018"/>
                  <a:gd name="T116" fmla="*/ 731 w 1017"/>
                  <a:gd name="T117" fmla="*/ 636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7" h="1018">
                    <a:moveTo>
                      <a:pt x="509" y="700"/>
                    </a:moveTo>
                    <a:lnTo>
                      <a:pt x="509" y="700"/>
                    </a:lnTo>
                    <a:lnTo>
                      <a:pt x="524" y="699"/>
                    </a:lnTo>
                    <a:lnTo>
                      <a:pt x="538" y="698"/>
                    </a:lnTo>
                    <a:lnTo>
                      <a:pt x="553" y="696"/>
                    </a:lnTo>
                    <a:lnTo>
                      <a:pt x="567" y="693"/>
                    </a:lnTo>
                    <a:lnTo>
                      <a:pt x="580" y="688"/>
                    </a:lnTo>
                    <a:lnTo>
                      <a:pt x="593" y="684"/>
                    </a:lnTo>
                    <a:lnTo>
                      <a:pt x="607" y="679"/>
                    </a:lnTo>
                    <a:lnTo>
                      <a:pt x="620" y="672"/>
                    </a:lnTo>
                    <a:lnTo>
                      <a:pt x="633" y="665"/>
                    </a:lnTo>
                    <a:lnTo>
                      <a:pt x="645" y="657"/>
                    </a:lnTo>
                    <a:lnTo>
                      <a:pt x="657" y="649"/>
                    </a:lnTo>
                    <a:lnTo>
                      <a:pt x="668" y="640"/>
                    </a:lnTo>
                    <a:lnTo>
                      <a:pt x="680" y="630"/>
                    </a:lnTo>
                    <a:lnTo>
                      <a:pt x="691" y="620"/>
                    </a:lnTo>
                    <a:lnTo>
                      <a:pt x="701" y="609"/>
                    </a:lnTo>
                    <a:lnTo>
                      <a:pt x="711" y="597"/>
                    </a:lnTo>
                    <a:lnTo>
                      <a:pt x="720" y="585"/>
                    </a:lnTo>
                    <a:lnTo>
                      <a:pt x="730" y="573"/>
                    </a:lnTo>
                    <a:lnTo>
                      <a:pt x="738" y="559"/>
                    </a:lnTo>
                    <a:lnTo>
                      <a:pt x="746" y="546"/>
                    </a:lnTo>
                    <a:lnTo>
                      <a:pt x="753" y="531"/>
                    </a:lnTo>
                    <a:lnTo>
                      <a:pt x="761" y="517"/>
                    </a:lnTo>
                    <a:lnTo>
                      <a:pt x="766" y="502"/>
                    </a:lnTo>
                    <a:lnTo>
                      <a:pt x="773" y="486"/>
                    </a:lnTo>
                    <a:lnTo>
                      <a:pt x="778" y="470"/>
                    </a:lnTo>
                    <a:lnTo>
                      <a:pt x="782" y="453"/>
                    </a:lnTo>
                    <a:lnTo>
                      <a:pt x="785" y="437"/>
                    </a:lnTo>
                    <a:lnTo>
                      <a:pt x="789" y="420"/>
                    </a:lnTo>
                    <a:lnTo>
                      <a:pt x="792" y="403"/>
                    </a:lnTo>
                    <a:lnTo>
                      <a:pt x="793" y="386"/>
                    </a:lnTo>
                    <a:lnTo>
                      <a:pt x="794" y="368"/>
                    </a:lnTo>
                    <a:lnTo>
                      <a:pt x="795" y="349"/>
                    </a:lnTo>
                    <a:lnTo>
                      <a:pt x="795" y="349"/>
                    </a:lnTo>
                    <a:lnTo>
                      <a:pt x="794" y="332"/>
                    </a:lnTo>
                    <a:lnTo>
                      <a:pt x="793" y="314"/>
                    </a:lnTo>
                    <a:lnTo>
                      <a:pt x="792" y="297"/>
                    </a:lnTo>
                    <a:lnTo>
                      <a:pt x="789" y="280"/>
                    </a:lnTo>
                    <a:lnTo>
                      <a:pt x="785" y="262"/>
                    </a:lnTo>
                    <a:lnTo>
                      <a:pt x="782" y="246"/>
                    </a:lnTo>
                    <a:lnTo>
                      <a:pt x="778" y="229"/>
                    </a:lnTo>
                    <a:lnTo>
                      <a:pt x="773" y="214"/>
                    </a:lnTo>
                    <a:lnTo>
                      <a:pt x="766" y="198"/>
                    </a:lnTo>
                    <a:lnTo>
                      <a:pt x="761" y="183"/>
                    </a:lnTo>
                    <a:lnTo>
                      <a:pt x="753" y="168"/>
                    </a:lnTo>
                    <a:lnTo>
                      <a:pt x="746" y="154"/>
                    </a:lnTo>
                    <a:lnTo>
                      <a:pt x="738" y="140"/>
                    </a:lnTo>
                    <a:lnTo>
                      <a:pt x="730" y="127"/>
                    </a:lnTo>
                    <a:lnTo>
                      <a:pt x="720" y="114"/>
                    </a:lnTo>
                    <a:lnTo>
                      <a:pt x="711" y="103"/>
                    </a:lnTo>
                    <a:lnTo>
                      <a:pt x="701" y="91"/>
                    </a:lnTo>
                    <a:lnTo>
                      <a:pt x="691" y="80"/>
                    </a:lnTo>
                    <a:lnTo>
                      <a:pt x="679" y="69"/>
                    </a:lnTo>
                    <a:lnTo>
                      <a:pt x="668" y="60"/>
                    </a:lnTo>
                    <a:lnTo>
                      <a:pt x="657" y="51"/>
                    </a:lnTo>
                    <a:lnTo>
                      <a:pt x="645" y="43"/>
                    </a:lnTo>
                    <a:lnTo>
                      <a:pt x="633" y="35"/>
                    </a:lnTo>
                    <a:lnTo>
                      <a:pt x="620" y="27"/>
                    </a:lnTo>
                    <a:lnTo>
                      <a:pt x="607" y="21"/>
                    </a:lnTo>
                    <a:lnTo>
                      <a:pt x="593" y="16"/>
                    </a:lnTo>
                    <a:lnTo>
                      <a:pt x="580" y="11"/>
                    </a:lnTo>
                    <a:lnTo>
                      <a:pt x="567" y="7"/>
                    </a:lnTo>
                    <a:lnTo>
                      <a:pt x="553" y="4"/>
                    </a:lnTo>
                    <a:lnTo>
                      <a:pt x="538" y="2"/>
                    </a:lnTo>
                    <a:lnTo>
                      <a:pt x="524" y="1"/>
                    </a:lnTo>
                    <a:lnTo>
                      <a:pt x="509" y="0"/>
                    </a:lnTo>
                    <a:lnTo>
                      <a:pt x="509" y="0"/>
                    </a:lnTo>
                    <a:lnTo>
                      <a:pt x="494" y="1"/>
                    </a:lnTo>
                    <a:lnTo>
                      <a:pt x="480" y="2"/>
                    </a:lnTo>
                    <a:lnTo>
                      <a:pt x="466" y="4"/>
                    </a:lnTo>
                    <a:lnTo>
                      <a:pt x="452" y="7"/>
                    </a:lnTo>
                    <a:lnTo>
                      <a:pt x="438" y="10"/>
                    </a:lnTo>
                    <a:lnTo>
                      <a:pt x="424" y="16"/>
                    </a:lnTo>
                    <a:lnTo>
                      <a:pt x="411" y="21"/>
                    </a:lnTo>
                    <a:lnTo>
                      <a:pt x="397" y="27"/>
                    </a:lnTo>
                    <a:lnTo>
                      <a:pt x="384" y="34"/>
                    </a:lnTo>
                    <a:lnTo>
                      <a:pt x="372" y="43"/>
                    </a:lnTo>
                    <a:lnTo>
                      <a:pt x="359" y="51"/>
                    </a:lnTo>
                    <a:lnTo>
                      <a:pt x="348" y="60"/>
                    </a:lnTo>
                    <a:lnTo>
                      <a:pt x="336" y="70"/>
                    </a:lnTo>
                    <a:lnTo>
                      <a:pt x="325" y="81"/>
                    </a:lnTo>
                    <a:lnTo>
                      <a:pt x="314" y="93"/>
                    </a:lnTo>
                    <a:lnTo>
                      <a:pt x="304" y="105"/>
                    </a:lnTo>
                    <a:lnTo>
                      <a:pt x="304" y="105"/>
                    </a:lnTo>
                    <a:lnTo>
                      <a:pt x="294" y="118"/>
                    </a:lnTo>
                    <a:lnTo>
                      <a:pt x="285" y="130"/>
                    </a:lnTo>
                    <a:lnTo>
                      <a:pt x="277" y="144"/>
                    </a:lnTo>
                    <a:lnTo>
                      <a:pt x="269" y="158"/>
                    </a:lnTo>
                    <a:lnTo>
                      <a:pt x="262" y="172"/>
                    </a:lnTo>
                    <a:lnTo>
                      <a:pt x="255" y="187"/>
                    </a:lnTo>
                    <a:lnTo>
                      <a:pt x="249" y="202"/>
                    </a:lnTo>
                    <a:lnTo>
                      <a:pt x="244" y="217"/>
                    </a:lnTo>
                    <a:lnTo>
                      <a:pt x="238" y="233"/>
                    </a:lnTo>
                    <a:lnTo>
                      <a:pt x="234" y="250"/>
                    </a:lnTo>
                    <a:lnTo>
                      <a:pt x="231" y="266"/>
                    </a:lnTo>
                    <a:lnTo>
                      <a:pt x="227" y="282"/>
                    </a:lnTo>
                    <a:lnTo>
                      <a:pt x="225" y="299"/>
                    </a:lnTo>
                    <a:lnTo>
                      <a:pt x="223" y="315"/>
                    </a:lnTo>
                    <a:lnTo>
                      <a:pt x="223" y="332"/>
                    </a:lnTo>
                    <a:lnTo>
                      <a:pt x="222" y="349"/>
                    </a:lnTo>
                    <a:lnTo>
                      <a:pt x="222" y="349"/>
                    </a:lnTo>
                    <a:lnTo>
                      <a:pt x="223" y="368"/>
                    </a:lnTo>
                    <a:lnTo>
                      <a:pt x="224" y="386"/>
                    </a:lnTo>
                    <a:lnTo>
                      <a:pt x="225" y="403"/>
                    </a:lnTo>
                    <a:lnTo>
                      <a:pt x="229" y="420"/>
                    </a:lnTo>
                    <a:lnTo>
                      <a:pt x="232" y="437"/>
                    </a:lnTo>
                    <a:lnTo>
                      <a:pt x="235" y="453"/>
                    </a:lnTo>
                    <a:lnTo>
                      <a:pt x="239" y="470"/>
                    </a:lnTo>
                    <a:lnTo>
                      <a:pt x="245" y="486"/>
                    </a:lnTo>
                    <a:lnTo>
                      <a:pt x="251" y="502"/>
                    </a:lnTo>
                    <a:lnTo>
                      <a:pt x="256" y="517"/>
                    </a:lnTo>
                    <a:lnTo>
                      <a:pt x="264" y="531"/>
                    </a:lnTo>
                    <a:lnTo>
                      <a:pt x="271" y="546"/>
                    </a:lnTo>
                    <a:lnTo>
                      <a:pt x="279" y="559"/>
                    </a:lnTo>
                    <a:lnTo>
                      <a:pt x="288" y="573"/>
                    </a:lnTo>
                    <a:lnTo>
                      <a:pt x="297" y="585"/>
                    </a:lnTo>
                    <a:lnTo>
                      <a:pt x="306" y="597"/>
                    </a:lnTo>
                    <a:lnTo>
                      <a:pt x="317" y="609"/>
                    </a:lnTo>
                    <a:lnTo>
                      <a:pt x="326" y="620"/>
                    </a:lnTo>
                    <a:lnTo>
                      <a:pt x="337" y="630"/>
                    </a:lnTo>
                    <a:lnTo>
                      <a:pt x="349" y="640"/>
                    </a:lnTo>
                    <a:lnTo>
                      <a:pt x="361" y="649"/>
                    </a:lnTo>
                    <a:lnTo>
                      <a:pt x="372" y="657"/>
                    </a:lnTo>
                    <a:lnTo>
                      <a:pt x="384" y="665"/>
                    </a:lnTo>
                    <a:lnTo>
                      <a:pt x="397" y="672"/>
                    </a:lnTo>
                    <a:lnTo>
                      <a:pt x="410" y="679"/>
                    </a:lnTo>
                    <a:lnTo>
                      <a:pt x="424" y="684"/>
                    </a:lnTo>
                    <a:lnTo>
                      <a:pt x="437" y="688"/>
                    </a:lnTo>
                    <a:lnTo>
                      <a:pt x="451" y="693"/>
                    </a:lnTo>
                    <a:lnTo>
                      <a:pt x="465" y="696"/>
                    </a:lnTo>
                    <a:lnTo>
                      <a:pt x="480" y="698"/>
                    </a:lnTo>
                    <a:lnTo>
                      <a:pt x="494" y="699"/>
                    </a:lnTo>
                    <a:lnTo>
                      <a:pt x="509" y="700"/>
                    </a:lnTo>
                    <a:lnTo>
                      <a:pt x="509" y="700"/>
                    </a:lnTo>
                    <a:close/>
                    <a:moveTo>
                      <a:pt x="509" y="64"/>
                    </a:moveTo>
                    <a:lnTo>
                      <a:pt x="509" y="64"/>
                    </a:lnTo>
                    <a:lnTo>
                      <a:pt x="520" y="64"/>
                    </a:lnTo>
                    <a:lnTo>
                      <a:pt x="531" y="65"/>
                    </a:lnTo>
                    <a:lnTo>
                      <a:pt x="543" y="67"/>
                    </a:lnTo>
                    <a:lnTo>
                      <a:pt x="554" y="69"/>
                    </a:lnTo>
                    <a:lnTo>
                      <a:pt x="564" y="73"/>
                    </a:lnTo>
                    <a:lnTo>
                      <a:pt x="575" y="77"/>
                    </a:lnTo>
                    <a:lnTo>
                      <a:pt x="585" y="81"/>
                    </a:lnTo>
                    <a:lnTo>
                      <a:pt x="596" y="87"/>
                    </a:lnTo>
                    <a:lnTo>
                      <a:pt x="615" y="98"/>
                    </a:lnTo>
                    <a:lnTo>
                      <a:pt x="633" y="112"/>
                    </a:lnTo>
                    <a:lnTo>
                      <a:pt x="650" y="129"/>
                    </a:lnTo>
                    <a:lnTo>
                      <a:pt x="666" y="148"/>
                    </a:lnTo>
                    <a:lnTo>
                      <a:pt x="680" y="168"/>
                    </a:lnTo>
                    <a:lnTo>
                      <a:pt x="693" y="190"/>
                    </a:lnTo>
                    <a:lnTo>
                      <a:pt x="704" y="213"/>
                    </a:lnTo>
                    <a:lnTo>
                      <a:pt x="714" y="239"/>
                    </a:lnTo>
                    <a:lnTo>
                      <a:pt x="721" y="265"/>
                    </a:lnTo>
                    <a:lnTo>
                      <a:pt x="726" y="293"/>
                    </a:lnTo>
                    <a:lnTo>
                      <a:pt x="730" y="320"/>
                    </a:lnTo>
                    <a:lnTo>
                      <a:pt x="731" y="349"/>
                    </a:lnTo>
                    <a:lnTo>
                      <a:pt x="731" y="349"/>
                    </a:lnTo>
                    <a:lnTo>
                      <a:pt x="730" y="379"/>
                    </a:lnTo>
                    <a:lnTo>
                      <a:pt x="726" y="407"/>
                    </a:lnTo>
                    <a:lnTo>
                      <a:pt x="721" y="435"/>
                    </a:lnTo>
                    <a:lnTo>
                      <a:pt x="714" y="461"/>
                    </a:lnTo>
                    <a:lnTo>
                      <a:pt x="704" y="486"/>
                    </a:lnTo>
                    <a:lnTo>
                      <a:pt x="693" y="509"/>
                    </a:lnTo>
                    <a:lnTo>
                      <a:pt x="680" y="532"/>
                    </a:lnTo>
                    <a:lnTo>
                      <a:pt x="666" y="552"/>
                    </a:lnTo>
                    <a:lnTo>
                      <a:pt x="650" y="570"/>
                    </a:lnTo>
                    <a:lnTo>
                      <a:pt x="633" y="588"/>
                    </a:lnTo>
                    <a:lnTo>
                      <a:pt x="615" y="602"/>
                    </a:lnTo>
                    <a:lnTo>
                      <a:pt x="596" y="613"/>
                    </a:lnTo>
                    <a:lnTo>
                      <a:pt x="585" y="619"/>
                    </a:lnTo>
                    <a:lnTo>
                      <a:pt x="575" y="623"/>
                    </a:lnTo>
                    <a:lnTo>
                      <a:pt x="564" y="627"/>
                    </a:lnTo>
                    <a:lnTo>
                      <a:pt x="554" y="630"/>
                    </a:lnTo>
                    <a:lnTo>
                      <a:pt x="543" y="633"/>
                    </a:lnTo>
                    <a:lnTo>
                      <a:pt x="531" y="635"/>
                    </a:lnTo>
                    <a:lnTo>
                      <a:pt x="520" y="636"/>
                    </a:lnTo>
                    <a:lnTo>
                      <a:pt x="509" y="636"/>
                    </a:lnTo>
                    <a:lnTo>
                      <a:pt x="509" y="636"/>
                    </a:lnTo>
                    <a:lnTo>
                      <a:pt x="497" y="636"/>
                    </a:lnTo>
                    <a:lnTo>
                      <a:pt x="486" y="635"/>
                    </a:lnTo>
                    <a:lnTo>
                      <a:pt x="474" y="633"/>
                    </a:lnTo>
                    <a:lnTo>
                      <a:pt x="464" y="630"/>
                    </a:lnTo>
                    <a:lnTo>
                      <a:pt x="453" y="627"/>
                    </a:lnTo>
                    <a:lnTo>
                      <a:pt x="442" y="623"/>
                    </a:lnTo>
                    <a:lnTo>
                      <a:pt x="432" y="619"/>
                    </a:lnTo>
                    <a:lnTo>
                      <a:pt x="422" y="613"/>
                    </a:lnTo>
                    <a:lnTo>
                      <a:pt x="402" y="602"/>
                    </a:lnTo>
                    <a:lnTo>
                      <a:pt x="384" y="588"/>
                    </a:lnTo>
                    <a:lnTo>
                      <a:pt x="367" y="570"/>
                    </a:lnTo>
                    <a:lnTo>
                      <a:pt x="351" y="552"/>
                    </a:lnTo>
                    <a:lnTo>
                      <a:pt x="337" y="532"/>
                    </a:lnTo>
                    <a:lnTo>
                      <a:pt x="324" y="509"/>
                    </a:lnTo>
                    <a:lnTo>
                      <a:pt x="313" y="486"/>
                    </a:lnTo>
                    <a:lnTo>
                      <a:pt x="304" y="461"/>
                    </a:lnTo>
                    <a:lnTo>
                      <a:pt x="296" y="435"/>
                    </a:lnTo>
                    <a:lnTo>
                      <a:pt x="291" y="407"/>
                    </a:lnTo>
                    <a:lnTo>
                      <a:pt x="288" y="379"/>
                    </a:lnTo>
                    <a:lnTo>
                      <a:pt x="285" y="349"/>
                    </a:lnTo>
                    <a:lnTo>
                      <a:pt x="285" y="349"/>
                    </a:lnTo>
                    <a:lnTo>
                      <a:pt x="288" y="320"/>
                    </a:lnTo>
                    <a:lnTo>
                      <a:pt x="291" y="293"/>
                    </a:lnTo>
                    <a:lnTo>
                      <a:pt x="296" y="265"/>
                    </a:lnTo>
                    <a:lnTo>
                      <a:pt x="304" y="239"/>
                    </a:lnTo>
                    <a:lnTo>
                      <a:pt x="313" y="213"/>
                    </a:lnTo>
                    <a:lnTo>
                      <a:pt x="324" y="190"/>
                    </a:lnTo>
                    <a:lnTo>
                      <a:pt x="337" y="168"/>
                    </a:lnTo>
                    <a:lnTo>
                      <a:pt x="351" y="148"/>
                    </a:lnTo>
                    <a:lnTo>
                      <a:pt x="367" y="129"/>
                    </a:lnTo>
                    <a:lnTo>
                      <a:pt x="384" y="112"/>
                    </a:lnTo>
                    <a:lnTo>
                      <a:pt x="402" y="98"/>
                    </a:lnTo>
                    <a:lnTo>
                      <a:pt x="422" y="87"/>
                    </a:lnTo>
                    <a:lnTo>
                      <a:pt x="432" y="81"/>
                    </a:lnTo>
                    <a:lnTo>
                      <a:pt x="442" y="77"/>
                    </a:lnTo>
                    <a:lnTo>
                      <a:pt x="453" y="73"/>
                    </a:lnTo>
                    <a:lnTo>
                      <a:pt x="464" y="69"/>
                    </a:lnTo>
                    <a:lnTo>
                      <a:pt x="474" y="67"/>
                    </a:lnTo>
                    <a:lnTo>
                      <a:pt x="486" y="65"/>
                    </a:lnTo>
                    <a:lnTo>
                      <a:pt x="497" y="64"/>
                    </a:lnTo>
                    <a:lnTo>
                      <a:pt x="509" y="64"/>
                    </a:lnTo>
                    <a:lnTo>
                      <a:pt x="509" y="64"/>
                    </a:lnTo>
                    <a:close/>
                    <a:moveTo>
                      <a:pt x="731" y="636"/>
                    </a:moveTo>
                    <a:lnTo>
                      <a:pt x="731" y="636"/>
                    </a:lnTo>
                    <a:lnTo>
                      <a:pt x="725" y="637"/>
                    </a:lnTo>
                    <a:lnTo>
                      <a:pt x="719" y="639"/>
                    </a:lnTo>
                    <a:lnTo>
                      <a:pt x="714" y="641"/>
                    </a:lnTo>
                    <a:lnTo>
                      <a:pt x="709" y="645"/>
                    </a:lnTo>
                    <a:lnTo>
                      <a:pt x="705" y="650"/>
                    </a:lnTo>
                    <a:lnTo>
                      <a:pt x="702" y="655"/>
                    </a:lnTo>
                    <a:lnTo>
                      <a:pt x="700" y="662"/>
                    </a:lnTo>
                    <a:lnTo>
                      <a:pt x="700" y="668"/>
                    </a:lnTo>
                    <a:lnTo>
                      <a:pt x="700" y="668"/>
                    </a:lnTo>
                    <a:lnTo>
                      <a:pt x="700" y="674"/>
                    </a:lnTo>
                    <a:lnTo>
                      <a:pt x="702" y="680"/>
                    </a:lnTo>
                    <a:lnTo>
                      <a:pt x="705" y="685"/>
                    </a:lnTo>
                    <a:lnTo>
                      <a:pt x="709" y="691"/>
                    </a:lnTo>
                    <a:lnTo>
                      <a:pt x="714" y="694"/>
                    </a:lnTo>
                    <a:lnTo>
                      <a:pt x="719" y="697"/>
                    </a:lnTo>
                    <a:lnTo>
                      <a:pt x="725" y="699"/>
                    </a:lnTo>
                    <a:lnTo>
                      <a:pt x="731" y="700"/>
                    </a:lnTo>
                    <a:lnTo>
                      <a:pt x="731" y="700"/>
                    </a:lnTo>
                    <a:lnTo>
                      <a:pt x="754" y="701"/>
                    </a:lnTo>
                    <a:lnTo>
                      <a:pt x="776" y="705"/>
                    </a:lnTo>
                    <a:lnTo>
                      <a:pt x="797" y="710"/>
                    </a:lnTo>
                    <a:lnTo>
                      <a:pt x="818" y="717"/>
                    </a:lnTo>
                    <a:lnTo>
                      <a:pt x="837" y="727"/>
                    </a:lnTo>
                    <a:lnTo>
                      <a:pt x="855" y="738"/>
                    </a:lnTo>
                    <a:lnTo>
                      <a:pt x="872" y="751"/>
                    </a:lnTo>
                    <a:lnTo>
                      <a:pt x="888" y="765"/>
                    </a:lnTo>
                    <a:lnTo>
                      <a:pt x="903" y="781"/>
                    </a:lnTo>
                    <a:lnTo>
                      <a:pt x="915" y="798"/>
                    </a:lnTo>
                    <a:lnTo>
                      <a:pt x="927" y="816"/>
                    </a:lnTo>
                    <a:lnTo>
                      <a:pt x="937" y="835"/>
                    </a:lnTo>
                    <a:lnTo>
                      <a:pt x="944" y="856"/>
                    </a:lnTo>
                    <a:lnTo>
                      <a:pt x="950" y="877"/>
                    </a:lnTo>
                    <a:lnTo>
                      <a:pt x="953" y="900"/>
                    </a:lnTo>
                    <a:lnTo>
                      <a:pt x="954" y="922"/>
                    </a:lnTo>
                    <a:lnTo>
                      <a:pt x="954" y="922"/>
                    </a:lnTo>
                    <a:lnTo>
                      <a:pt x="953" y="929"/>
                    </a:lnTo>
                    <a:lnTo>
                      <a:pt x="952" y="935"/>
                    </a:lnTo>
                    <a:lnTo>
                      <a:pt x="949" y="941"/>
                    </a:lnTo>
                    <a:lnTo>
                      <a:pt x="944" y="945"/>
                    </a:lnTo>
                    <a:lnTo>
                      <a:pt x="940" y="949"/>
                    </a:lnTo>
                    <a:lnTo>
                      <a:pt x="935" y="951"/>
                    </a:lnTo>
                    <a:lnTo>
                      <a:pt x="928" y="953"/>
                    </a:lnTo>
                    <a:lnTo>
                      <a:pt x="922" y="954"/>
                    </a:lnTo>
                    <a:lnTo>
                      <a:pt x="96" y="954"/>
                    </a:lnTo>
                    <a:lnTo>
                      <a:pt x="96" y="954"/>
                    </a:lnTo>
                    <a:lnTo>
                      <a:pt x="89" y="953"/>
                    </a:lnTo>
                    <a:lnTo>
                      <a:pt x="83" y="951"/>
                    </a:lnTo>
                    <a:lnTo>
                      <a:pt x="77" y="949"/>
                    </a:lnTo>
                    <a:lnTo>
                      <a:pt x="73" y="945"/>
                    </a:lnTo>
                    <a:lnTo>
                      <a:pt x="69" y="941"/>
                    </a:lnTo>
                    <a:lnTo>
                      <a:pt x="65" y="935"/>
                    </a:lnTo>
                    <a:lnTo>
                      <a:pt x="64" y="929"/>
                    </a:lnTo>
                    <a:lnTo>
                      <a:pt x="63" y="922"/>
                    </a:lnTo>
                    <a:lnTo>
                      <a:pt x="63" y="922"/>
                    </a:lnTo>
                    <a:lnTo>
                      <a:pt x="64" y="900"/>
                    </a:lnTo>
                    <a:lnTo>
                      <a:pt x="68" y="877"/>
                    </a:lnTo>
                    <a:lnTo>
                      <a:pt x="73" y="856"/>
                    </a:lnTo>
                    <a:lnTo>
                      <a:pt x="81" y="835"/>
                    </a:lnTo>
                    <a:lnTo>
                      <a:pt x="90" y="816"/>
                    </a:lnTo>
                    <a:lnTo>
                      <a:pt x="101" y="798"/>
                    </a:lnTo>
                    <a:lnTo>
                      <a:pt x="114" y="781"/>
                    </a:lnTo>
                    <a:lnTo>
                      <a:pt x="129" y="765"/>
                    </a:lnTo>
                    <a:lnTo>
                      <a:pt x="145" y="751"/>
                    </a:lnTo>
                    <a:lnTo>
                      <a:pt x="162" y="738"/>
                    </a:lnTo>
                    <a:lnTo>
                      <a:pt x="180" y="727"/>
                    </a:lnTo>
                    <a:lnTo>
                      <a:pt x="200" y="717"/>
                    </a:lnTo>
                    <a:lnTo>
                      <a:pt x="220" y="710"/>
                    </a:lnTo>
                    <a:lnTo>
                      <a:pt x="241" y="705"/>
                    </a:lnTo>
                    <a:lnTo>
                      <a:pt x="263" y="701"/>
                    </a:lnTo>
                    <a:lnTo>
                      <a:pt x="285" y="700"/>
                    </a:lnTo>
                    <a:lnTo>
                      <a:pt x="285" y="700"/>
                    </a:lnTo>
                    <a:lnTo>
                      <a:pt x="292" y="699"/>
                    </a:lnTo>
                    <a:lnTo>
                      <a:pt x="298" y="697"/>
                    </a:lnTo>
                    <a:lnTo>
                      <a:pt x="304" y="694"/>
                    </a:lnTo>
                    <a:lnTo>
                      <a:pt x="308" y="691"/>
                    </a:lnTo>
                    <a:lnTo>
                      <a:pt x="312" y="685"/>
                    </a:lnTo>
                    <a:lnTo>
                      <a:pt x="315" y="680"/>
                    </a:lnTo>
                    <a:lnTo>
                      <a:pt x="318" y="674"/>
                    </a:lnTo>
                    <a:lnTo>
                      <a:pt x="318" y="668"/>
                    </a:lnTo>
                    <a:lnTo>
                      <a:pt x="318" y="668"/>
                    </a:lnTo>
                    <a:lnTo>
                      <a:pt x="318" y="662"/>
                    </a:lnTo>
                    <a:lnTo>
                      <a:pt x="315" y="655"/>
                    </a:lnTo>
                    <a:lnTo>
                      <a:pt x="312" y="650"/>
                    </a:lnTo>
                    <a:lnTo>
                      <a:pt x="308" y="645"/>
                    </a:lnTo>
                    <a:lnTo>
                      <a:pt x="304" y="641"/>
                    </a:lnTo>
                    <a:lnTo>
                      <a:pt x="298" y="639"/>
                    </a:lnTo>
                    <a:lnTo>
                      <a:pt x="292" y="637"/>
                    </a:lnTo>
                    <a:lnTo>
                      <a:pt x="285" y="636"/>
                    </a:lnTo>
                    <a:lnTo>
                      <a:pt x="285" y="636"/>
                    </a:lnTo>
                    <a:lnTo>
                      <a:pt x="271" y="637"/>
                    </a:lnTo>
                    <a:lnTo>
                      <a:pt x="256" y="638"/>
                    </a:lnTo>
                    <a:lnTo>
                      <a:pt x="243" y="639"/>
                    </a:lnTo>
                    <a:lnTo>
                      <a:pt x="229" y="642"/>
                    </a:lnTo>
                    <a:lnTo>
                      <a:pt x="215" y="645"/>
                    </a:lnTo>
                    <a:lnTo>
                      <a:pt x="201" y="649"/>
                    </a:lnTo>
                    <a:lnTo>
                      <a:pt x="188" y="653"/>
                    </a:lnTo>
                    <a:lnTo>
                      <a:pt x="175" y="658"/>
                    </a:lnTo>
                    <a:lnTo>
                      <a:pt x="162" y="665"/>
                    </a:lnTo>
                    <a:lnTo>
                      <a:pt x="149" y="670"/>
                    </a:lnTo>
                    <a:lnTo>
                      <a:pt x="137" y="678"/>
                    </a:lnTo>
                    <a:lnTo>
                      <a:pt x="126" y="685"/>
                    </a:lnTo>
                    <a:lnTo>
                      <a:pt x="115" y="693"/>
                    </a:lnTo>
                    <a:lnTo>
                      <a:pt x="104" y="701"/>
                    </a:lnTo>
                    <a:lnTo>
                      <a:pt x="93" y="711"/>
                    </a:lnTo>
                    <a:lnTo>
                      <a:pt x="84" y="720"/>
                    </a:lnTo>
                    <a:lnTo>
                      <a:pt x="74" y="730"/>
                    </a:lnTo>
                    <a:lnTo>
                      <a:pt x="65" y="740"/>
                    </a:lnTo>
                    <a:lnTo>
                      <a:pt x="57" y="751"/>
                    </a:lnTo>
                    <a:lnTo>
                      <a:pt x="48" y="762"/>
                    </a:lnTo>
                    <a:lnTo>
                      <a:pt x="41" y="774"/>
                    </a:lnTo>
                    <a:lnTo>
                      <a:pt x="34" y="786"/>
                    </a:lnTo>
                    <a:lnTo>
                      <a:pt x="28" y="798"/>
                    </a:lnTo>
                    <a:lnTo>
                      <a:pt x="23" y="811"/>
                    </a:lnTo>
                    <a:lnTo>
                      <a:pt x="17" y="824"/>
                    </a:lnTo>
                    <a:lnTo>
                      <a:pt x="13" y="838"/>
                    </a:lnTo>
                    <a:lnTo>
                      <a:pt x="9" y="850"/>
                    </a:lnTo>
                    <a:lnTo>
                      <a:pt x="5" y="864"/>
                    </a:lnTo>
                    <a:lnTo>
                      <a:pt x="3" y="878"/>
                    </a:lnTo>
                    <a:lnTo>
                      <a:pt x="1" y="893"/>
                    </a:lnTo>
                    <a:lnTo>
                      <a:pt x="0" y="907"/>
                    </a:lnTo>
                    <a:lnTo>
                      <a:pt x="0" y="922"/>
                    </a:lnTo>
                    <a:lnTo>
                      <a:pt x="0" y="922"/>
                    </a:lnTo>
                    <a:lnTo>
                      <a:pt x="0" y="932"/>
                    </a:lnTo>
                    <a:lnTo>
                      <a:pt x="2" y="942"/>
                    </a:lnTo>
                    <a:lnTo>
                      <a:pt x="4" y="950"/>
                    </a:lnTo>
                    <a:lnTo>
                      <a:pt x="8" y="960"/>
                    </a:lnTo>
                    <a:lnTo>
                      <a:pt x="11" y="967"/>
                    </a:lnTo>
                    <a:lnTo>
                      <a:pt x="16" y="976"/>
                    </a:lnTo>
                    <a:lnTo>
                      <a:pt x="21" y="983"/>
                    </a:lnTo>
                    <a:lnTo>
                      <a:pt x="28" y="990"/>
                    </a:lnTo>
                    <a:lnTo>
                      <a:pt x="34" y="996"/>
                    </a:lnTo>
                    <a:lnTo>
                      <a:pt x="42" y="1002"/>
                    </a:lnTo>
                    <a:lnTo>
                      <a:pt x="49" y="1006"/>
                    </a:lnTo>
                    <a:lnTo>
                      <a:pt x="58" y="1010"/>
                    </a:lnTo>
                    <a:lnTo>
                      <a:pt x="67" y="1014"/>
                    </a:lnTo>
                    <a:lnTo>
                      <a:pt x="76" y="1016"/>
                    </a:lnTo>
                    <a:lnTo>
                      <a:pt x="86" y="1017"/>
                    </a:lnTo>
                    <a:lnTo>
                      <a:pt x="96" y="1018"/>
                    </a:lnTo>
                    <a:lnTo>
                      <a:pt x="922" y="1018"/>
                    </a:lnTo>
                    <a:lnTo>
                      <a:pt x="922" y="1018"/>
                    </a:lnTo>
                    <a:lnTo>
                      <a:pt x="931" y="1017"/>
                    </a:lnTo>
                    <a:lnTo>
                      <a:pt x="941" y="1016"/>
                    </a:lnTo>
                    <a:lnTo>
                      <a:pt x="951" y="1014"/>
                    </a:lnTo>
                    <a:lnTo>
                      <a:pt x="959" y="1010"/>
                    </a:lnTo>
                    <a:lnTo>
                      <a:pt x="968" y="1006"/>
                    </a:lnTo>
                    <a:lnTo>
                      <a:pt x="975" y="1002"/>
                    </a:lnTo>
                    <a:lnTo>
                      <a:pt x="983" y="996"/>
                    </a:lnTo>
                    <a:lnTo>
                      <a:pt x="989" y="990"/>
                    </a:lnTo>
                    <a:lnTo>
                      <a:pt x="996" y="983"/>
                    </a:lnTo>
                    <a:lnTo>
                      <a:pt x="1001" y="976"/>
                    </a:lnTo>
                    <a:lnTo>
                      <a:pt x="1006" y="967"/>
                    </a:lnTo>
                    <a:lnTo>
                      <a:pt x="1010" y="960"/>
                    </a:lnTo>
                    <a:lnTo>
                      <a:pt x="1013" y="950"/>
                    </a:lnTo>
                    <a:lnTo>
                      <a:pt x="1015" y="942"/>
                    </a:lnTo>
                    <a:lnTo>
                      <a:pt x="1017" y="932"/>
                    </a:lnTo>
                    <a:lnTo>
                      <a:pt x="1017" y="922"/>
                    </a:lnTo>
                    <a:lnTo>
                      <a:pt x="1017" y="922"/>
                    </a:lnTo>
                    <a:lnTo>
                      <a:pt x="1017" y="907"/>
                    </a:lnTo>
                    <a:lnTo>
                      <a:pt x="1016" y="893"/>
                    </a:lnTo>
                    <a:lnTo>
                      <a:pt x="1014" y="878"/>
                    </a:lnTo>
                    <a:lnTo>
                      <a:pt x="1012" y="864"/>
                    </a:lnTo>
                    <a:lnTo>
                      <a:pt x="1009" y="850"/>
                    </a:lnTo>
                    <a:lnTo>
                      <a:pt x="1004" y="838"/>
                    </a:lnTo>
                    <a:lnTo>
                      <a:pt x="1000" y="824"/>
                    </a:lnTo>
                    <a:lnTo>
                      <a:pt x="995" y="811"/>
                    </a:lnTo>
                    <a:lnTo>
                      <a:pt x="989" y="798"/>
                    </a:lnTo>
                    <a:lnTo>
                      <a:pt x="983" y="786"/>
                    </a:lnTo>
                    <a:lnTo>
                      <a:pt x="976" y="774"/>
                    </a:lnTo>
                    <a:lnTo>
                      <a:pt x="969" y="762"/>
                    </a:lnTo>
                    <a:lnTo>
                      <a:pt x="960" y="751"/>
                    </a:lnTo>
                    <a:lnTo>
                      <a:pt x="952" y="740"/>
                    </a:lnTo>
                    <a:lnTo>
                      <a:pt x="943" y="730"/>
                    </a:lnTo>
                    <a:lnTo>
                      <a:pt x="933" y="720"/>
                    </a:lnTo>
                    <a:lnTo>
                      <a:pt x="924" y="711"/>
                    </a:lnTo>
                    <a:lnTo>
                      <a:pt x="913" y="701"/>
                    </a:lnTo>
                    <a:lnTo>
                      <a:pt x="902" y="693"/>
                    </a:lnTo>
                    <a:lnTo>
                      <a:pt x="892" y="685"/>
                    </a:lnTo>
                    <a:lnTo>
                      <a:pt x="880" y="678"/>
                    </a:lnTo>
                    <a:lnTo>
                      <a:pt x="868" y="670"/>
                    </a:lnTo>
                    <a:lnTo>
                      <a:pt x="855" y="665"/>
                    </a:lnTo>
                    <a:lnTo>
                      <a:pt x="842" y="658"/>
                    </a:lnTo>
                    <a:lnTo>
                      <a:pt x="829" y="653"/>
                    </a:lnTo>
                    <a:lnTo>
                      <a:pt x="817" y="649"/>
                    </a:lnTo>
                    <a:lnTo>
                      <a:pt x="803" y="645"/>
                    </a:lnTo>
                    <a:lnTo>
                      <a:pt x="789" y="642"/>
                    </a:lnTo>
                    <a:lnTo>
                      <a:pt x="775" y="639"/>
                    </a:lnTo>
                    <a:lnTo>
                      <a:pt x="761" y="638"/>
                    </a:lnTo>
                    <a:lnTo>
                      <a:pt x="746" y="637"/>
                    </a:lnTo>
                    <a:lnTo>
                      <a:pt x="731" y="636"/>
                    </a:lnTo>
                    <a:lnTo>
                      <a:pt x="731" y="636"/>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685800">
                  <a:defRPr/>
                </a:pPr>
                <a:endParaRPr lang="zh-CN" altLang="en-US" sz="1400" kern="0" dirty="0">
                  <a:solidFill>
                    <a:srgbClr val="5A6478"/>
                  </a:solidFill>
                  <a:cs typeface="+mn-ea"/>
                  <a:sym typeface="+mn-lt"/>
                </a:endParaRPr>
              </a:p>
            </p:txBody>
          </p:sp>
          <p:sp>
            <p:nvSpPr>
              <p:cNvPr id="43" name="矩形 42"/>
              <p:cNvSpPr/>
              <p:nvPr/>
            </p:nvSpPr>
            <p:spPr>
              <a:xfrm>
                <a:off x="7288253" y="3786781"/>
                <a:ext cx="1203748" cy="410243"/>
              </a:xfrm>
              <a:prstGeom prst="rect">
                <a:avLst/>
              </a:prstGeom>
            </p:spPr>
            <p:txBody>
              <a:bodyPr wrap="none">
                <a:spAutoFit/>
              </a:bodyPr>
              <a:lstStyle/>
              <a:p>
                <a:pPr defTabSz="685800">
                  <a:defRPr/>
                </a:pPr>
                <a:r>
                  <a:rPr lang="zh-CN" altLang="en-US" sz="1400" kern="0" dirty="0">
                    <a:solidFill>
                      <a:prstClr val="white"/>
                    </a:solidFill>
                    <a:cs typeface="+mn-ea"/>
                    <a:sym typeface="+mn-lt"/>
                  </a:rPr>
                  <a:t>其他团队</a:t>
                </a:r>
              </a:p>
            </p:txBody>
          </p:sp>
        </p:grpSp>
      </p:grpSp>
      <p:grpSp>
        <p:nvGrpSpPr>
          <p:cNvPr id="7" name="组合 43"/>
          <p:cNvGrpSpPr/>
          <p:nvPr/>
        </p:nvGrpSpPr>
        <p:grpSpPr>
          <a:xfrm>
            <a:off x="1288605" y="2414001"/>
            <a:ext cx="733780" cy="734006"/>
            <a:chOff x="1718140" y="3122424"/>
            <a:chExt cx="978373" cy="978373"/>
          </a:xfrm>
        </p:grpSpPr>
        <p:sp>
          <p:nvSpPr>
            <p:cNvPr id="45" name="椭圆 44"/>
            <p:cNvSpPr/>
            <p:nvPr/>
          </p:nvSpPr>
          <p:spPr>
            <a:xfrm flipH="1">
              <a:off x="1718140" y="3122424"/>
              <a:ext cx="978373" cy="978373"/>
            </a:xfrm>
            <a:prstGeom prst="ellipse">
              <a:avLst/>
            </a:prstGeom>
            <a:solidFill>
              <a:schemeClr val="accent1"/>
            </a:solidFill>
            <a:ln w="12700" cap="flat" cmpd="sng" algn="ctr">
              <a:noFill/>
              <a:prstDash val="solid"/>
              <a:miter lim="800000"/>
            </a:ln>
            <a:effectLst/>
          </p:spPr>
          <p:txBody>
            <a:bodyPr rtlCol="0" anchor="ctr"/>
            <a:lstStyle/>
            <a:p>
              <a:pPr algn="ctr" defTabSz="685800">
                <a:defRPr/>
              </a:pPr>
              <a:endParaRPr lang="zh-CN" altLang="en-US" sz="1400" kern="0" dirty="0">
                <a:solidFill>
                  <a:schemeClr val="tx1">
                    <a:lumMod val="65000"/>
                    <a:lumOff val="35000"/>
                  </a:schemeClr>
                </a:solidFill>
                <a:cs typeface="+mn-ea"/>
                <a:sym typeface="+mn-lt"/>
              </a:endParaRPr>
            </a:p>
          </p:txBody>
        </p:sp>
        <p:sp>
          <p:nvSpPr>
            <p:cNvPr id="46" name="Freeform 48"/>
            <p:cNvSpPr>
              <a:spLocks noEditPoints="1"/>
            </p:cNvSpPr>
            <p:nvPr/>
          </p:nvSpPr>
          <p:spPr bwMode="auto">
            <a:xfrm>
              <a:off x="2046195" y="3450479"/>
              <a:ext cx="322263" cy="322263"/>
            </a:xfrm>
            <a:custGeom>
              <a:avLst/>
              <a:gdLst>
                <a:gd name="T0" fmla="*/ 77 w 1019"/>
                <a:gd name="T1" fmla="*/ 1 h 1017"/>
                <a:gd name="T2" fmla="*/ 35 w 1019"/>
                <a:gd name="T3" fmla="*/ 21 h 1017"/>
                <a:gd name="T4" fmla="*/ 8 w 1019"/>
                <a:gd name="T5" fmla="*/ 58 h 1017"/>
                <a:gd name="T6" fmla="*/ 0 w 1019"/>
                <a:gd name="T7" fmla="*/ 921 h 1017"/>
                <a:gd name="T8" fmla="*/ 8 w 1019"/>
                <a:gd name="T9" fmla="*/ 959 h 1017"/>
                <a:gd name="T10" fmla="*/ 35 w 1019"/>
                <a:gd name="T11" fmla="*/ 995 h 1017"/>
                <a:gd name="T12" fmla="*/ 77 w 1019"/>
                <a:gd name="T13" fmla="*/ 1015 h 1017"/>
                <a:gd name="T14" fmla="*/ 933 w 1019"/>
                <a:gd name="T15" fmla="*/ 1017 h 1017"/>
                <a:gd name="T16" fmla="*/ 976 w 1019"/>
                <a:gd name="T17" fmla="*/ 1001 h 1017"/>
                <a:gd name="T18" fmla="*/ 1007 w 1019"/>
                <a:gd name="T19" fmla="*/ 967 h 1017"/>
                <a:gd name="T20" fmla="*/ 1019 w 1019"/>
                <a:gd name="T21" fmla="*/ 921 h 1017"/>
                <a:gd name="T22" fmla="*/ 1014 w 1019"/>
                <a:gd name="T23" fmla="*/ 66 h 1017"/>
                <a:gd name="T24" fmla="*/ 991 w 1019"/>
                <a:gd name="T25" fmla="*/ 27 h 1017"/>
                <a:gd name="T26" fmla="*/ 951 w 1019"/>
                <a:gd name="T27" fmla="*/ 4 h 1017"/>
                <a:gd name="T28" fmla="*/ 954 w 1019"/>
                <a:gd name="T29" fmla="*/ 921 h 1017"/>
                <a:gd name="T30" fmla="*/ 946 w 1019"/>
                <a:gd name="T31" fmla="*/ 944 h 1017"/>
                <a:gd name="T32" fmla="*/ 96 w 1019"/>
                <a:gd name="T33" fmla="*/ 953 h 1017"/>
                <a:gd name="T34" fmla="*/ 73 w 1019"/>
                <a:gd name="T35" fmla="*/ 944 h 1017"/>
                <a:gd name="T36" fmla="*/ 64 w 1019"/>
                <a:gd name="T37" fmla="*/ 94 h 1017"/>
                <a:gd name="T38" fmla="*/ 73 w 1019"/>
                <a:gd name="T39" fmla="*/ 73 h 1017"/>
                <a:gd name="T40" fmla="*/ 923 w 1019"/>
                <a:gd name="T41" fmla="*/ 63 h 1017"/>
                <a:gd name="T42" fmla="*/ 946 w 1019"/>
                <a:gd name="T43" fmla="*/ 73 h 1017"/>
                <a:gd name="T44" fmla="*/ 954 w 1019"/>
                <a:gd name="T45" fmla="*/ 921 h 1017"/>
                <a:gd name="T46" fmla="*/ 179 w 1019"/>
                <a:gd name="T47" fmla="*/ 127 h 1017"/>
                <a:gd name="T48" fmla="*/ 132 w 1019"/>
                <a:gd name="T49" fmla="*/ 165 h 1017"/>
                <a:gd name="T50" fmla="*/ 128 w 1019"/>
                <a:gd name="T51" fmla="*/ 317 h 1017"/>
                <a:gd name="T52" fmla="*/ 146 w 1019"/>
                <a:gd name="T53" fmla="*/ 362 h 1017"/>
                <a:gd name="T54" fmla="*/ 191 w 1019"/>
                <a:gd name="T55" fmla="*/ 380 h 1017"/>
                <a:gd name="T56" fmla="*/ 852 w 1019"/>
                <a:gd name="T57" fmla="*/ 376 h 1017"/>
                <a:gd name="T58" fmla="*/ 890 w 1019"/>
                <a:gd name="T59" fmla="*/ 330 h 1017"/>
                <a:gd name="T60" fmla="*/ 891 w 1019"/>
                <a:gd name="T61" fmla="*/ 183 h 1017"/>
                <a:gd name="T62" fmla="*/ 863 w 1019"/>
                <a:gd name="T63" fmla="*/ 137 h 1017"/>
                <a:gd name="T64" fmla="*/ 828 w 1019"/>
                <a:gd name="T65" fmla="*/ 126 h 1017"/>
                <a:gd name="T66" fmla="*/ 191 w 1019"/>
                <a:gd name="T67" fmla="*/ 317 h 1017"/>
                <a:gd name="T68" fmla="*/ 179 w 1019"/>
                <a:gd name="T69" fmla="*/ 446 h 1017"/>
                <a:gd name="T70" fmla="*/ 132 w 1019"/>
                <a:gd name="T71" fmla="*/ 483 h 1017"/>
                <a:gd name="T72" fmla="*/ 128 w 1019"/>
                <a:gd name="T73" fmla="*/ 826 h 1017"/>
                <a:gd name="T74" fmla="*/ 146 w 1019"/>
                <a:gd name="T75" fmla="*/ 871 h 1017"/>
                <a:gd name="T76" fmla="*/ 191 w 1019"/>
                <a:gd name="T77" fmla="*/ 890 h 1017"/>
                <a:gd name="T78" fmla="*/ 344 w 1019"/>
                <a:gd name="T79" fmla="*/ 885 h 1017"/>
                <a:gd name="T80" fmla="*/ 381 w 1019"/>
                <a:gd name="T81" fmla="*/ 839 h 1017"/>
                <a:gd name="T82" fmla="*/ 382 w 1019"/>
                <a:gd name="T83" fmla="*/ 502 h 1017"/>
                <a:gd name="T84" fmla="*/ 355 w 1019"/>
                <a:gd name="T85" fmla="*/ 456 h 1017"/>
                <a:gd name="T86" fmla="*/ 319 w 1019"/>
                <a:gd name="T87" fmla="*/ 445 h 1017"/>
                <a:gd name="T88" fmla="*/ 191 w 1019"/>
                <a:gd name="T89" fmla="*/ 826 h 1017"/>
                <a:gd name="T90" fmla="*/ 496 w 1019"/>
                <a:gd name="T91" fmla="*/ 446 h 1017"/>
                <a:gd name="T92" fmla="*/ 451 w 1019"/>
                <a:gd name="T93" fmla="*/ 483 h 1017"/>
                <a:gd name="T94" fmla="*/ 446 w 1019"/>
                <a:gd name="T95" fmla="*/ 826 h 1017"/>
                <a:gd name="T96" fmla="*/ 464 w 1019"/>
                <a:gd name="T97" fmla="*/ 871 h 1017"/>
                <a:gd name="T98" fmla="*/ 509 w 1019"/>
                <a:gd name="T99" fmla="*/ 890 h 1017"/>
                <a:gd name="T100" fmla="*/ 852 w 1019"/>
                <a:gd name="T101" fmla="*/ 885 h 1017"/>
                <a:gd name="T102" fmla="*/ 890 w 1019"/>
                <a:gd name="T103" fmla="*/ 839 h 1017"/>
                <a:gd name="T104" fmla="*/ 891 w 1019"/>
                <a:gd name="T105" fmla="*/ 502 h 1017"/>
                <a:gd name="T106" fmla="*/ 863 w 1019"/>
                <a:gd name="T107" fmla="*/ 456 h 1017"/>
                <a:gd name="T108" fmla="*/ 828 w 1019"/>
                <a:gd name="T109" fmla="*/ 445 h 1017"/>
                <a:gd name="T110" fmla="*/ 509 w 1019"/>
                <a:gd name="T111" fmla="*/ 826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19" h="1017">
                  <a:moveTo>
                    <a:pt x="923" y="0"/>
                  </a:moveTo>
                  <a:lnTo>
                    <a:pt x="96" y="0"/>
                  </a:lnTo>
                  <a:lnTo>
                    <a:pt x="96" y="0"/>
                  </a:lnTo>
                  <a:lnTo>
                    <a:pt x="86" y="0"/>
                  </a:lnTo>
                  <a:lnTo>
                    <a:pt x="77" y="1"/>
                  </a:lnTo>
                  <a:lnTo>
                    <a:pt x="68" y="4"/>
                  </a:lnTo>
                  <a:lnTo>
                    <a:pt x="58" y="7"/>
                  </a:lnTo>
                  <a:lnTo>
                    <a:pt x="51" y="10"/>
                  </a:lnTo>
                  <a:lnTo>
                    <a:pt x="42" y="16"/>
                  </a:lnTo>
                  <a:lnTo>
                    <a:pt x="35" y="21"/>
                  </a:lnTo>
                  <a:lnTo>
                    <a:pt x="28" y="27"/>
                  </a:lnTo>
                  <a:lnTo>
                    <a:pt x="22" y="34"/>
                  </a:lnTo>
                  <a:lnTo>
                    <a:pt x="17" y="41"/>
                  </a:lnTo>
                  <a:lnTo>
                    <a:pt x="12" y="49"/>
                  </a:lnTo>
                  <a:lnTo>
                    <a:pt x="8" y="58"/>
                  </a:lnTo>
                  <a:lnTo>
                    <a:pt x="5" y="66"/>
                  </a:lnTo>
                  <a:lnTo>
                    <a:pt x="3" y="76"/>
                  </a:lnTo>
                  <a:lnTo>
                    <a:pt x="2" y="84"/>
                  </a:lnTo>
                  <a:lnTo>
                    <a:pt x="0" y="94"/>
                  </a:lnTo>
                  <a:lnTo>
                    <a:pt x="0" y="921"/>
                  </a:lnTo>
                  <a:lnTo>
                    <a:pt x="0" y="921"/>
                  </a:lnTo>
                  <a:lnTo>
                    <a:pt x="2" y="931"/>
                  </a:lnTo>
                  <a:lnTo>
                    <a:pt x="3" y="941"/>
                  </a:lnTo>
                  <a:lnTo>
                    <a:pt x="5" y="950"/>
                  </a:lnTo>
                  <a:lnTo>
                    <a:pt x="8" y="959"/>
                  </a:lnTo>
                  <a:lnTo>
                    <a:pt x="12" y="967"/>
                  </a:lnTo>
                  <a:lnTo>
                    <a:pt x="17" y="975"/>
                  </a:lnTo>
                  <a:lnTo>
                    <a:pt x="22" y="982"/>
                  </a:lnTo>
                  <a:lnTo>
                    <a:pt x="28" y="989"/>
                  </a:lnTo>
                  <a:lnTo>
                    <a:pt x="35" y="995"/>
                  </a:lnTo>
                  <a:lnTo>
                    <a:pt x="42" y="1001"/>
                  </a:lnTo>
                  <a:lnTo>
                    <a:pt x="51" y="1005"/>
                  </a:lnTo>
                  <a:lnTo>
                    <a:pt x="58" y="1009"/>
                  </a:lnTo>
                  <a:lnTo>
                    <a:pt x="68" y="1012"/>
                  </a:lnTo>
                  <a:lnTo>
                    <a:pt x="77" y="1015"/>
                  </a:lnTo>
                  <a:lnTo>
                    <a:pt x="86" y="1017"/>
                  </a:lnTo>
                  <a:lnTo>
                    <a:pt x="96" y="1017"/>
                  </a:lnTo>
                  <a:lnTo>
                    <a:pt x="923" y="1017"/>
                  </a:lnTo>
                  <a:lnTo>
                    <a:pt x="923" y="1017"/>
                  </a:lnTo>
                  <a:lnTo>
                    <a:pt x="933" y="1017"/>
                  </a:lnTo>
                  <a:lnTo>
                    <a:pt x="943" y="1015"/>
                  </a:lnTo>
                  <a:lnTo>
                    <a:pt x="951" y="1012"/>
                  </a:lnTo>
                  <a:lnTo>
                    <a:pt x="960" y="1009"/>
                  </a:lnTo>
                  <a:lnTo>
                    <a:pt x="968" y="1005"/>
                  </a:lnTo>
                  <a:lnTo>
                    <a:pt x="976" y="1001"/>
                  </a:lnTo>
                  <a:lnTo>
                    <a:pt x="983" y="995"/>
                  </a:lnTo>
                  <a:lnTo>
                    <a:pt x="991" y="989"/>
                  </a:lnTo>
                  <a:lnTo>
                    <a:pt x="996" y="982"/>
                  </a:lnTo>
                  <a:lnTo>
                    <a:pt x="1002" y="975"/>
                  </a:lnTo>
                  <a:lnTo>
                    <a:pt x="1007" y="967"/>
                  </a:lnTo>
                  <a:lnTo>
                    <a:pt x="1011" y="959"/>
                  </a:lnTo>
                  <a:lnTo>
                    <a:pt x="1014" y="950"/>
                  </a:lnTo>
                  <a:lnTo>
                    <a:pt x="1017" y="941"/>
                  </a:lnTo>
                  <a:lnTo>
                    <a:pt x="1018" y="931"/>
                  </a:lnTo>
                  <a:lnTo>
                    <a:pt x="1019" y="921"/>
                  </a:lnTo>
                  <a:lnTo>
                    <a:pt x="1019" y="94"/>
                  </a:lnTo>
                  <a:lnTo>
                    <a:pt x="1019" y="94"/>
                  </a:lnTo>
                  <a:lnTo>
                    <a:pt x="1018" y="84"/>
                  </a:lnTo>
                  <a:lnTo>
                    <a:pt x="1017" y="76"/>
                  </a:lnTo>
                  <a:lnTo>
                    <a:pt x="1014" y="66"/>
                  </a:lnTo>
                  <a:lnTo>
                    <a:pt x="1011" y="58"/>
                  </a:lnTo>
                  <a:lnTo>
                    <a:pt x="1007" y="49"/>
                  </a:lnTo>
                  <a:lnTo>
                    <a:pt x="1002" y="41"/>
                  </a:lnTo>
                  <a:lnTo>
                    <a:pt x="996" y="34"/>
                  </a:lnTo>
                  <a:lnTo>
                    <a:pt x="991" y="27"/>
                  </a:lnTo>
                  <a:lnTo>
                    <a:pt x="983" y="21"/>
                  </a:lnTo>
                  <a:lnTo>
                    <a:pt x="976" y="16"/>
                  </a:lnTo>
                  <a:lnTo>
                    <a:pt x="968" y="10"/>
                  </a:lnTo>
                  <a:lnTo>
                    <a:pt x="960" y="7"/>
                  </a:lnTo>
                  <a:lnTo>
                    <a:pt x="951" y="4"/>
                  </a:lnTo>
                  <a:lnTo>
                    <a:pt x="943" y="1"/>
                  </a:lnTo>
                  <a:lnTo>
                    <a:pt x="933" y="0"/>
                  </a:lnTo>
                  <a:lnTo>
                    <a:pt x="923" y="0"/>
                  </a:lnTo>
                  <a:lnTo>
                    <a:pt x="923" y="0"/>
                  </a:lnTo>
                  <a:close/>
                  <a:moveTo>
                    <a:pt x="954" y="921"/>
                  </a:moveTo>
                  <a:lnTo>
                    <a:pt x="954" y="921"/>
                  </a:lnTo>
                  <a:lnTo>
                    <a:pt x="954" y="928"/>
                  </a:lnTo>
                  <a:lnTo>
                    <a:pt x="952" y="934"/>
                  </a:lnTo>
                  <a:lnTo>
                    <a:pt x="949" y="939"/>
                  </a:lnTo>
                  <a:lnTo>
                    <a:pt x="946" y="944"/>
                  </a:lnTo>
                  <a:lnTo>
                    <a:pt x="940" y="948"/>
                  </a:lnTo>
                  <a:lnTo>
                    <a:pt x="935" y="950"/>
                  </a:lnTo>
                  <a:lnTo>
                    <a:pt x="930" y="952"/>
                  </a:lnTo>
                  <a:lnTo>
                    <a:pt x="923" y="953"/>
                  </a:lnTo>
                  <a:lnTo>
                    <a:pt x="96" y="953"/>
                  </a:lnTo>
                  <a:lnTo>
                    <a:pt x="96" y="953"/>
                  </a:lnTo>
                  <a:lnTo>
                    <a:pt x="90" y="952"/>
                  </a:lnTo>
                  <a:lnTo>
                    <a:pt x="84" y="950"/>
                  </a:lnTo>
                  <a:lnTo>
                    <a:pt x="78" y="948"/>
                  </a:lnTo>
                  <a:lnTo>
                    <a:pt x="73" y="944"/>
                  </a:lnTo>
                  <a:lnTo>
                    <a:pt x="69" y="939"/>
                  </a:lnTo>
                  <a:lnTo>
                    <a:pt x="67" y="934"/>
                  </a:lnTo>
                  <a:lnTo>
                    <a:pt x="65" y="928"/>
                  </a:lnTo>
                  <a:lnTo>
                    <a:pt x="64" y="921"/>
                  </a:lnTo>
                  <a:lnTo>
                    <a:pt x="64" y="94"/>
                  </a:lnTo>
                  <a:lnTo>
                    <a:pt x="64" y="94"/>
                  </a:lnTo>
                  <a:lnTo>
                    <a:pt x="65" y="89"/>
                  </a:lnTo>
                  <a:lnTo>
                    <a:pt x="67" y="82"/>
                  </a:lnTo>
                  <a:lnTo>
                    <a:pt x="69" y="77"/>
                  </a:lnTo>
                  <a:lnTo>
                    <a:pt x="73" y="73"/>
                  </a:lnTo>
                  <a:lnTo>
                    <a:pt x="78" y="68"/>
                  </a:lnTo>
                  <a:lnTo>
                    <a:pt x="84" y="65"/>
                  </a:lnTo>
                  <a:lnTo>
                    <a:pt x="90" y="63"/>
                  </a:lnTo>
                  <a:lnTo>
                    <a:pt x="96" y="63"/>
                  </a:lnTo>
                  <a:lnTo>
                    <a:pt x="923" y="63"/>
                  </a:lnTo>
                  <a:lnTo>
                    <a:pt x="923" y="63"/>
                  </a:lnTo>
                  <a:lnTo>
                    <a:pt x="930" y="63"/>
                  </a:lnTo>
                  <a:lnTo>
                    <a:pt x="935" y="65"/>
                  </a:lnTo>
                  <a:lnTo>
                    <a:pt x="940" y="68"/>
                  </a:lnTo>
                  <a:lnTo>
                    <a:pt x="946" y="73"/>
                  </a:lnTo>
                  <a:lnTo>
                    <a:pt x="949" y="77"/>
                  </a:lnTo>
                  <a:lnTo>
                    <a:pt x="952" y="82"/>
                  </a:lnTo>
                  <a:lnTo>
                    <a:pt x="954" y="89"/>
                  </a:lnTo>
                  <a:lnTo>
                    <a:pt x="954" y="94"/>
                  </a:lnTo>
                  <a:lnTo>
                    <a:pt x="954" y="921"/>
                  </a:lnTo>
                  <a:close/>
                  <a:moveTo>
                    <a:pt x="828" y="126"/>
                  </a:moveTo>
                  <a:lnTo>
                    <a:pt x="191" y="126"/>
                  </a:lnTo>
                  <a:lnTo>
                    <a:pt x="191" y="126"/>
                  </a:lnTo>
                  <a:lnTo>
                    <a:pt x="185" y="126"/>
                  </a:lnTo>
                  <a:lnTo>
                    <a:pt x="179" y="127"/>
                  </a:lnTo>
                  <a:lnTo>
                    <a:pt x="167" y="132"/>
                  </a:lnTo>
                  <a:lnTo>
                    <a:pt x="156" y="137"/>
                  </a:lnTo>
                  <a:lnTo>
                    <a:pt x="146" y="144"/>
                  </a:lnTo>
                  <a:lnTo>
                    <a:pt x="139" y="154"/>
                  </a:lnTo>
                  <a:lnTo>
                    <a:pt x="132" y="165"/>
                  </a:lnTo>
                  <a:lnTo>
                    <a:pt x="129" y="177"/>
                  </a:lnTo>
                  <a:lnTo>
                    <a:pt x="128" y="183"/>
                  </a:lnTo>
                  <a:lnTo>
                    <a:pt x="128" y="189"/>
                  </a:lnTo>
                  <a:lnTo>
                    <a:pt x="128" y="317"/>
                  </a:lnTo>
                  <a:lnTo>
                    <a:pt x="128" y="317"/>
                  </a:lnTo>
                  <a:lnTo>
                    <a:pt x="128" y="324"/>
                  </a:lnTo>
                  <a:lnTo>
                    <a:pt x="129" y="330"/>
                  </a:lnTo>
                  <a:lnTo>
                    <a:pt x="132" y="342"/>
                  </a:lnTo>
                  <a:lnTo>
                    <a:pt x="139" y="353"/>
                  </a:lnTo>
                  <a:lnTo>
                    <a:pt x="146" y="362"/>
                  </a:lnTo>
                  <a:lnTo>
                    <a:pt x="156" y="370"/>
                  </a:lnTo>
                  <a:lnTo>
                    <a:pt x="167" y="376"/>
                  </a:lnTo>
                  <a:lnTo>
                    <a:pt x="179" y="379"/>
                  </a:lnTo>
                  <a:lnTo>
                    <a:pt x="185" y="380"/>
                  </a:lnTo>
                  <a:lnTo>
                    <a:pt x="191" y="380"/>
                  </a:lnTo>
                  <a:lnTo>
                    <a:pt x="828" y="380"/>
                  </a:lnTo>
                  <a:lnTo>
                    <a:pt x="828" y="380"/>
                  </a:lnTo>
                  <a:lnTo>
                    <a:pt x="834" y="380"/>
                  </a:lnTo>
                  <a:lnTo>
                    <a:pt x="841" y="379"/>
                  </a:lnTo>
                  <a:lnTo>
                    <a:pt x="852" y="376"/>
                  </a:lnTo>
                  <a:lnTo>
                    <a:pt x="863" y="370"/>
                  </a:lnTo>
                  <a:lnTo>
                    <a:pt x="873" y="362"/>
                  </a:lnTo>
                  <a:lnTo>
                    <a:pt x="880" y="353"/>
                  </a:lnTo>
                  <a:lnTo>
                    <a:pt x="886" y="342"/>
                  </a:lnTo>
                  <a:lnTo>
                    <a:pt x="890" y="330"/>
                  </a:lnTo>
                  <a:lnTo>
                    <a:pt x="891" y="324"/>
                  </a:lnTo>
                  <a:lnTo>
                    <a:pt x="891" y="317"/>
                  </a:lnTo>
                  <a:lnTo>
                    <a:pt x="891" y="189"/>
                  </a:lnTo>
                  <a:lnTo>
                    <a:pt x="891" y="189"/>
                  </a:lnTo>
                  <a:lnTo>
                    <a:pt x="891" y="183"/>
                  </a:lnTo>
                  <a:lnTo>
                    <a:pt x="890" y="177"/>
                  </a:lnTo>
                  <a:lnTo>
                    <a:pt x="886" y="165"/>
                  </a:lnTo>
                  <a:lnTo>
                    <a:pt x="880" y="154"/>
                  </a:lnTo>
                  <a:lnTo>
                    <a:pt x="873" y="144"/>
                  </a:lnTo>
                  <a:lnTo>
                    <a:pt x="863" y="137"/>
                  </a:lnTo>
                  <a:lnTo>
                    <a:pt x="852" y="132"/>
                  </a:lnTo>
                  <a:lnTo>
                    <a:pt x="841" y="127"/>
                  </a:lnTo>
                  <a:lnTo>
                    <a:pt x="834" y="126"/>
                  </a:lnTo>
                  <a:lnTo>
                    <a:pt x="828" y="126"/>
                  </a:lnTo>
                  <a:lnTo>
                    <a:pt x="828" y="126"/>
                  </a:lnTo>
                  <a:close/>
                  <a:moveTo>
                    <a:pt x="191" y="317"/>
                  </a:moveTo>
                  <a:lnTo>
                    <a:pt x="191" y="189"/>
                  </a:lnTo>
                  <a:lnTo>
                    <a:pt x="828" y="189"/>
                  </a:lnTo>
                  <a:lnTo>
                    <a:pt x="828" y="317"/>
                  </a:lnTo>
                  <a:lnTo>
                    <a:pt x="191" y="317"/>
                  </a:lnTo>
                  <a:close/>
                  <a:moveTo>
                    <a:pt x="319" y="445"/>
                  </a:moveTo>
                  <a:lnTo>
                    <a:pt x="191" y="445"/>
                  </a:lnTo>
                  <a:lnTo>
                    <a:pt x="191" y="445"/>
                  </a:lnTo>
                  <a:lnTo>
                    <a:pt x="185" y="445"/>
                  </a:lnTo>
                  <a:lnTo>
                    <a:pt x="179" y="446"/>
                  </a:lnTo>
                  <a:lnTo>
                    <a:pt x="167" y="449"/>
                  </a:lnTo>
                  <a:lnTo>
                    <a:pt x="156" y="456"/>
                  </a:lnTo>
                  <a:lnTo>
                    <a:pt x="146" y="463"/>
                  </a:lnTo>
                  <a:lnTo>
                    <a:pt x="139" y="473"/>
                  </a:lnTo>
                  <a:lnTo>
                    <a:pt x="132" y="483"/>
                  </a:lnTo>
                  <a:lnTo>
                    <a:pt x="129" y="495"/>
                  </a:lnTo>
                  <a:lnTo>
                    <a:pt x="128" y="502"/>
                  </a:lnTo>
                  <a:lnTo>
                    <a:pt x="128" y="508"/>
                  </a:lnTo>
                  <a:lnTo>
                    <a:pt x="128" y="826"/>
                  </a:lnTo>
                  <a:lnTo>
                    <a:pt x="128" y="826"/>
                  </a:lnTo>
                  <a:lnTo>
                    <a:pt x="128" y="832"/>
                  </a:lnTo>
                  <a:lnTo>
                    <a:pt x="129" y="839"/>
                  </a:lnTo>
                  <a:lnTo>
                    <a:pt x="132" y="850"/>
                  </a:lnTo>
                  <a:lnTo>
                    <a:pt x="139" y="861"/>
                  </a:lnTo>
                  <a:lnTo>
                    <a:pt x="146" y="871"/>
                  </a:lnTo>
                  <a:lnTo>
                    <a:pt x="156" y="878"/>
                  </a:lnTo>
                  <a:lnTo>
                    <a:pt x="167" y="885"/>
                  </a:lnTo>
                  <a:lnTo>
                    <a:pt x="179" y="888"/>
                  </a:lnTo>
                  <a:lnTo>
                    <a:pt x="185" y="889"/>
                  </a:lnTo>
                  <a:lnTo>
                    <a:pt x="191" y="890"/>
                  </a:lnTo>
                  <a:lnTo>
                    <a:pt x="319" y="890"/>
                  </a:lnTo>
                  <a:lnTo>
                    <a:pt x="319" y="890"/>
                  </a:lnTo>
                  <a:lnTo>
                    <a:pt x="326" y="889"/>
                  </a:lnTo>
                  <a:lnTo>
                    <a:pt x="331" y="888"/>
                  </a:lnTo>
                  <a:lnTo>
                    <a:pt x="344" y="885"/>
                  </a:lnTo>
                  <a:lnTo>
                    <a:pt x="355" y="878"/>
                  </a:lnTo>
                  <a:lnTo>
                    <a:pt x="363" y="871"/>
                  </a:lnTo>
                  <a:lnTo>
                    <a:pt x="372" y="861"/>
                  </a:lnTo>
                  <a:lnTo>
                    <a:pt x="377" y="850"/>
                  </a:lnTo>
                  <a:lnTo>
                    <a:pt x="381" y="839"/>
                  </a:lnTo>
                  <a:lnTo>
                    <a:pt x="382" y="832"/>
                  </a:lnTo>
                  <a:lnTo>
                    <a:pt x="382" y="826"/>
                  </a:lnTo>
                  <a:lnTo>
                    <a:pt x="382" y="508"/>
                  </a:lnTo>
                  <a:lnTo>
                    <a:pt x="382" y="508"/>
                  </a:lnTo>
                  <a:lnTo>
                    <a:pt x="382" y="502"/>
                  </a:lnTo>
                  <a:lnTo>
                    <a:pt x="381" y="495"/>
                  </a:lnTo>
                  <a:lnTo>
                    <a:pt x="377" y="483"/>
                  </a:lnTo>
                  <a:lnTo>
                    <a:pt x="372" y="473"/>
                  </a:lnTo>
                  <a:lnTo>
                    <a:pt x="363" y="463"/>
                  </a:lnTo>
                  <a:lnTo>
                    <a:pt x="355" y="456"/>
                  </a:lnTo>
                  <a:lnTo>
                    <a:pt x="344" y="449"/>
                  </a:lnTo>
                  <a:lnTo>
                    <a:pt x="331" y="446"/>
                  </a:lnTo>
                  <a:lnTo>
                    <a:pt x="326" y="445"/>
                  </a:lnTo>
                  <a:lnTo>
                    <a:pt x="319" y="445"/>
                  </a:lnTo>
                  <a:lnTo>
                    <a:pt x="319" y="445"/>
                  </a:lnTo>
                  <a:close/>
                  <a:moveTo>
                    <a:pt x="191" y="826"/>
                  </a:moveTo>
                  <a:lnTo>
                    <a:pt x="191" y="508"/>
                  </a:lnTo>
                  <a:lnTo>
                    <a:pt x="319" y="508"/>
                  </a:lnTo>
                  <a:lnTo>
                    <a:pt x="319" y="826"/>
                  </a:lnTo>
                  <a:lnTo>
                    <a:pt x="191" y="826"/>
                  </a:lnTo>
                  <a:close/>
                  <a:moveTo>
                    <a:pt x="828" y="445"/>
                  </a:moveTo>
                  <a:lnTo>
                    <a:pt x="509" y="445"/>
                  </a:lnTo>
                  <a:lnTo>
                    <a:pt x="509" y="445"/>
                  </a:lnTo>
                  <a:lnTo>
                    <a:pt x="503" y="445"/>
                  </a:lnTo>
                  <a:lnTo>
                    <a:pt x="496" y="446"/>
                  </a:lnTo>
                  <a:lnTo>
                    <a:pt x="484" y="449"/>
                  </a:lnTo>
                  <a:lnTo>
                    <a:pt x="474" y="456"/>
                  </a:lnTo>
                  <a:lnTo>
                    <a:pt x="464" y="463"/>
                  </a:lnTo>
                  <a:lnTo>
                    <a:pt x="456" y="473"/>
                  </a:lnTo>
                  <a:lnTo>
                    <a:pt x="451" y="483"/>
                  </a:lnTo>
                  <a:lnTo>
                    <a:pt x="447" y="495"/>
                  </a:lnTo>
                  <a:lnTo>
                    <a:pt x="446" y="502"/>
                  </a:lnTo>
                  <a:lnTo>
                    <a:pt x="446" y="508"/>
                  </a:lnTo>
                  <a:lnTo>
                    <a:pt x="446" y="826"/>
                  </a:lnTo>
                  <a:lnTo>
                    <a:pt x="446" y="826"/>
                  </a:lnTo>
                  <a:lnTo>
                    <a:pt x="446" y="832"/>
                  </a:lnTo>
                  <a:lnTo>
                    <a:pt x="447" y="839"/>
                  </a:lnTo>
                  <a:lnTo>
                    <a:pt x="451" y="850"/>
                  </a:lnTo>
                  <a:lnTo>
                    <a:pt x="456" y="861"/>
                  </a:lnTo>
                  <a:lnTo>
                    <a:pt x="464" y="871"/>
                  </a:lnTo>
                  <a:lnTo>
                    <a:pt x="474" y="878"/>
                  </a:lnTo>
                  <a:lnTo>
                    <a:pt x="484" y="885"/>
                  </a:lnTo>
                  <a:lnTo>
                    <a:pt x="496" y="888"/>
                  </a:lnTo>
                  <a:lnTo>
                    <a:pt x="503" y="889"/>
                  </a:lnTo>
                  <a:lnTo>
                    <a:pt x="509" y="890"/>
                  </a:lnTo>
                  <a:lnTo>
                    <a:pt x="828" y="890"/>
                  </a:lnTo>
                  <a:lnTo>
                    <a:pt x="828" y="890"/>
                  </a:lnTo>
                  <a:lnTo>
                    <a:pt x="834" y="889"/>
                  </a:lnTo>
                  <a:lnTo>
                    <a:pt x="841" y="888"/>
                  </a:lnTo>
                  <a:lnTo>
                    <a:pt x="852" y="885"/>
                  </a:lnTo>
                  <a:lnTo>
                    <a:pt x="863" y="878"/>
                  </a:lnTo>
                  <a:lnTo>
                    <a:pt x="873" y="871"/>
                  </a:lnTo>
                  <a:lnTo>
                    <a:pt x="880" y="861"/>
                  </a:lnTo>
                  <a:lnTo>
                    <a:pt x="886" y="850"/>
                  </a:lnTo>
                  <a:lnTo>
                    <a:pt x="890" y="839"/>
                  </a:lnTo>
                  <a:lnTo>
                    <a:pt x="891" y="832"/>
                  </a:lnTo>
                  <a:lnTo>
                    <a:pt x="891" y="826"/>
                  </a:lnTo>
                  <a:lnTo>
                    <a:pt x="891" y="508"/>
                  </a:lnTo>
                  <a:lnTo>
                    <a:pt x="891" y="508"/>
                  </a:lnTo>
                  <a:lnTo>
                    <a:pt x="891" y="502"/>
                  </a:lnTo>
                  <a:lnTo>
                    <a:pt x="890" y="495"/>
                  </a:lnTo>
                  <a:lnTo>
                    <a:pt x="886" y="483"/>
                  </a:lnTo>
                  <a:lnTo>
                    <a:pt x="880" y="473"/>
                  </a:lnTo>
                  <a:lnTo>
                    <a:pt x="873" y="463"/>
                  </a:lnTo>
                  <a:lnTo>
                    <a:pt x="863" y="456"/>
                  </a:lnTo>
                  <a:lnTo>
                    <a:pt x="852" y="449"/>
                  </a:lnTo>
                  <a:lnTo>
                    <a:pt x="841" y="446"/>
                  </a:lnTo>
                  <a:lnTo>
                    <a:pt x="834" y="445"/>
                  </a:lnTo>
                  <a:lnTo>
                    <a:pt x="828" y="445"/>
                  </a:lnTo>
                  <a:lnTo>
                    <a:pt x="828" y="445"/>
                  </a:lnTo>
                  <a:close/>
                  <a:moveTo>
                    <a:pt x="509" y="826"/>
                  </a:moveTo>
                  <a:lnTo>
                    <a:pt x="509" y="508"/>
                  </a:lnTo>
                  <a:lnTo>
                    <a:pt x="828" y="508"/>
                  </a:lnTo>
                  <a:lnTo>
                    <a:pt x="828" y="826"/>
                  </a:lnTo>
                  <a:lnTo>
                    <a:pt x="509" y="826"/>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685800">
                <a:defRPr/>
              </a:pPr>
              <a:endParaRPr lang="zh-CN" altLang="en-US" sz="1400" kern="0" dirty="0">
                <a:solidFill>
                  <a:schemeClr val="tx1">
                    <a:lumMod val="65000"/>
                    <a:lumOff val="35000"/>
                  </a:schemeClr>
                </a:solidFill>
                <a:cs typeface="+mn-ea"/>
                <a:sym typeface="+mn-lt"/>
              </a:endParaRPr>
            </a:p>
          </p:txBody>
        </p:sp>
      </p:grpSp>
      <p:grpSp>
        <p:nvGrpSpPr>
          <p:cNvPr id="8" name="组合 46"/>
          <p:cNvGrpSpPr/>
          <p:nvPr/>
        </p:nvGrpSpPr>
        <p:grpSpPr>
          <a:xfrm>
            <a:off x="1838232" y="1262453"/>
            <a:ext cx="733780" cy="734006"/>
            <a:chOff x="2450976" y="1587501"/>
            <a:chExt cx="978373" cy="978373"/>
          </a:xfrm>
        </p:grpSpPr>
        <p:sp>
          <p:nvSpPr>
            <p:cNvPr id="48" name="椭圆 47"/>
            <p:cNvSpPr/>
            <p:nvPr/>
          </p:nvSpPr>
          <p:spPr>
            <a:xfrm flipH="1">
              <a:off x="2450976" y="1587501"/>
              <a:ext cx="978373" cy="978373"/>
            </a:xfrm>
            <a:prstGeom prst="ellipse">
              <a:avLst/>
            </a:prstGeom>
            <a:solidFill>
              <a:schemeClr val="accent1"/>
            </a:solidFill>
            <a:ln w="12700" cap="flat" cmpd="sng" algn="ctr">
              <a:noFill/>
              <a:prstDash val="solid"/>
              <a:miter lim="800000"/>
            </a:ln>
            <a:effectLst/>
          </p:spPr>
          <p:txBody>
            <a:bodyPr rtlCol="0" anchor="ctr"/>
            <a:lstStyle/>
            <a:p>
              <a:pPr algn="ctr" defTabSz="685800">
                <a:defRPr/>
              </a:pPr>
              <a:endParaRPr lang="zh-CN" altLang="en-US" sz="1400" kern="0" dirty="0">
                <a:solidFill>
                  <a:schemeClr val="tx1">
                    <a:lumMod val="65000"/>
                    <a:lumOff val="35000"/>
                  </a:schemeClr>
                </a:solidFill>
                <a:cs typeface="+mn-ea"/>
                <a:sym typeface="+mn-lt"/>
              </a:endParaRPr>
            </a:p>
          </p:txBody>
        </p:sp>
        <p:sp>
          <p:nvSpPr>
            <p:cNvPr id="49" name="Freeform 104"/>
            <p:cNvSpPr>
              <a:spLocks noEditPoints="1"/>
            </p:cNvSpPr>
            <p:nvPr/>
          </p:nvSpPr>
          <p:spPr bwMode="auto">
            <a:xfrm>
              <a:off x="2778237" y="1914762"/>
              <a:ext cx="323850" cy="323850"/>
            </a:xfrm>
            <a:custGeom>
              <a:avLst/>
              <a:gdLst>
                <a:gd name="T0" fmla="*/ 562 w 1019"/>
                <a:gd name="T1" fmla="*/ 11 h 1017"/>
                <a:gd name="T2" fmla="*/ 449 w 1019"/>
                <a:gd name="T3" fmla="*/ 63 h 1017"/>
                <a:gd name="T4" fmla="*/ 360 w 1019"/>
                <a:gd name="T5" fmla="*/ 147 h 1017"/>
                <a:gd name="T6" fmla="*/ 303 w 1019"/>
                <a:gd name="T7" fmla="*/ 257 h 1017"/>
                <a:gd name="T8" fmla="*/ 287 w 1019"/>
                <a:gd name="T9" fmla="*/ 366 h 1017"/>
                <a:gd name="T10" fmla="*/ 324 w 1019"/>
                <a:gd name="T11" fmla="*/ 527 h 1017"/>
                <a:gd name="T12" fmla="*/ 7 w 1019"/>
                <a:gd name="T13" fmla="*/ 887 h 1017"/>
                <a:gd name="T14" fmla="*/ 5 w 1019"/>
                <a:gd name="T15" fmla="*/ 950 h 1017"/>
                <a:gd name="T16" fmla="*/ 36 w 1019"/>
                <a:gd name="T17" fmla="*/ 996 h 1017"/>
                <a:gd name="T18" fmla="*/ 96 w 1019"/>
                <a:gd name="T19" fmla="*/ 1017 h 1017"/>
                <a:gd name="T20" fmla="*/ 148 w 1019"/>
                <a:gd name="T21" fmla="*/ 1002 h 1017"/>
                <a:gd name="T22" fmla="*/ 535 w 1019"/>
                <a:gd name="T23" fmla="*/ 712 h 1017"/>
                <a:gd name="T24" fmla="*/ 672 w 1019"/>
                <a:gd name="T25" fmla="*/ 731 h 1017"/>
                <a:gd name="T26" fmla="*/ 795 w 1019"/>
                <a:gd name="T27" fmla="*/ 703 h 1017"/>
                <a:gd name="T28" fmla="*/ 898 w 1019"/>
                <a:gd name="T29" fmla="*/ 637 h 1017"/>
                <a:gd name="T30" fmla="*/ 975 w 1019"/>
                <a:gd name="T31" fmla="*/ 540 h 1017"/>
                <a:gd name="T32" fmla="*/ 1014 w 1019"/>
                <a:gd name="T33" fmla="*/ 421 h 1017"/>
                <a:gd name="T34" fmla="*/ 1014 w 1019"/>
                <a:gd name="T35" fmla="*/ 310 h 1017"/>
                <a:gd name="T36" fmla="*/ 975 w 1019"/>
                <a:gd name="T37" fmla="*/ 191 h 1017"/>
                <a:gd name="T38" fmla="*/ 898 w 1019"/>
                <a:gd name="T39" fmla="*/ 95 h 1017"/>
                <a:gd name="T40" fmla="*/ 795 w 1019"/>
                <a:gd name="T41" fmla="*/ 28 h 1017"/>
                <a:gd name="T42" fmla="*/ 672 w 1019"/>
                <a:gd name="T43" fmla="*/ 0 h 1017"/>
                <a:gd name="T44" fmla="*/ 100 w 1019"/>
                <a:gd name="T45" fmla="*/ 954 h 1017"/>
                <a:gd name="T46" fmla="*/ 73 w 1019"/>
                <a:gd name="T47" fmla="*/ 944 h 1017"/>
                <a:gd name="T48" fmla="*/ 66 w 1019"/>
                <a:gd name="T49" fmla="*/ 912 h 1017"/>
                <a:gd name="T50" fmla="*/ 406 w 1019"/>
                <a:gd name="T51" fmla="*/ 635 h 1017"/>
                <a:gd name="T52" fmla="*/ 607 w 1019"/>
                <a:gd name="T53" fmla="*/ 664 h 1017"/>
                <a:gd name="T54" fmla="*/ 509 w 1019"/>
                <a:gd name="T55" fmla="*/ 631 h 1017"/>
                <a:gd name="T56" fmla="*/ 430 w 1019"/>
                <a:gd name="T57" fmla="*/ 569 h 1017"/>
                <a:gd name="T58" fmla="*/ 374 w 1019"/>
                <a:gd name="T59" fmla="*/ 483 h 1017"/>
                <a:gd name="T60" fmla="*/ 351 w 1019"/>
                <a:gd name="T61" fmla="*/ 381 h 1017"/>
                <a:gd name="T62" fmla="*/ 360 w 1019"/>
                <a:gd name="T63" fmla="*/ 290 h 1017"/>
                <a:gd name="T64" fmla="*/ 402 w 1019"/>
                <a:gd name="T65" fmla="*/ 197 h 1017"/>
                <a:gd name="T66" fmla="*/ 472 w 1019"/>
                <a:gd name="T67" fmla="*/ 124 h 1017"/>
                <a:gd name="T68" fmla="*/ 563 w 1019"/>
                <a:gd name="T69" fmla="*/ 78 h 1017"/>
                <a:gd name="T70" fmla="*/ 653 w 1019"/>
                <a:gd name="T71" fmla="*/ 64 h 1017"/>
                <a:gd name="T72" fmla="*/ 757 w 1019"/>
                <a:gd name="T73" fmla="*/ 82 h 1017"/>
                <a:gd name="T74" fmla="*/ 845 w 1019"/>
                <a:gd name="T75" fmla="*/ 132 h 1017"/>
                <a:gd name="T76" fmla="*/ 911 w 1019"/>
                <a:gd name="T77" fmla="*/ 209 h 1017"/>
                <a:gd name="T78" fmla="*/ 949 w 1019"/>
                <a:gd name="T79" fmla="*/ 305 h 1017"/>
                <a:gd name="T80" fmla="*/ 954 w 1019"/>
                <a:gd name="T81" fmla="*/ 396 h 1017"/>
                <a:gd name="T82" fmla="*/ 925 w 1019"/>
                <a:gd name="T83" fmla="*/ 496 h 1017"/>
                <a:gd name="T84" fmla="*/ 866 w 1019"/>
                <a:gd name="T85" fmla="*/ 580 h 1017"/>
                <a:gd name="T86" fmla="*/ 784 w 1019"/>
                <a:gd name="T87" fmla="*/ 638 h 1017"/>
                <a:gd name="T88" fmla="*/ 684 w 1019"/>
                <a:gd name="T89" fmla="*/ 667 h 1017"/>
                <a:gd name="T90" fmla="*/ 810 w 1019"/>
                <a:gd name="T91" fmla="*/ 187 h 1017"/>
                <a:gd name="T92" fmla="*/ 775 w 1019"/>
                <a:gd name="T93" fmla="*/ 193 h 1017"/>
                <a:gd name="T94" fmla="*/ 772 w 1019"/>
                <a:gd name="T95" fmla="*/ 234 h 1017"/>
                <a:gd name="T96" fmla="*/ 820 w 1019"/>
                <a:gd name="T97" fmla="*/ 315 h 1017"/>
                <a:gd name="T98" fmla="*/ 815 w 1019"/>
                <a:gd name="T99" fmla="*/ 433 h 1017"/>
                <a:gd name="T100" fmla="*/ 769 w 1019"/>
                <a:gd name="T101" fmla="*/ 502 h 1017"/>
                <a:gd name="T102" fmla="*/ 775 w 1019"/>
                <a:gd name="T103" fmla="*/ 538 h 1017"/>
                <a:gd name="T104" fmla="*/ 810 w 1019"/>
                <a:gd name="T105" fmla="*/ 544 h 1017"/>
                <a:gd name="T106" fmla="*/ 874 w 1019"/>
                <a:gd name="T107" fmla="*/ 457 h 1017"/>
                <a:gd name="T108" fmla="*/ 881 w 1019"/>
                <a:gd name="T109" fmla="*/ 296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19" h="1017">
                  <a:moveTo>
                    <a:pt x="653" y="0"/>
                  </a:moveTo>
                  <a:lnTo>
                    <a:pt x="653" y="0"/>
                  </a:lnTo>
                  <a:lnTo>
                    <a:pt x="634" y="0"/>
                  </a:lnTo>
                  <a:lnTo>
                    <a:pt x="615" y="1"/>
                  </a:lnTo>
                  <a:lnTo>
                    <a:pt x="597" y="5"/>
                  </a:lnTo>
                  <a:lnTo>
                    <a:pt x="579" y="8"/>
                  </a:lnTo>
                  <a:lnTo>
                    <a:pt x="562" y="11"/>
                  </a:lnTo>
                  <a:lnTo>
                    <a:pt x="544" y="16"/>
                  </a:lnTo>
                  <a:lnTo>
                    <a:pt x="527" y="22"/>
                  </a:lnTo>
                  <a:lnTo>
                    <a:pt x="510" y="28"/>
                  </a:lnTo>
                  <a:lnTo>
                    <a:pt x="494" y="36"/>
                  </a:lnTo>
                  <a:lnTo>
                    <a:pt x="479" y="44"/>
                  </a:lnTo>
                  <a:lnTo>
                    <a:pt x="463" y="53"/>
                  </a:lnTo>
                  <a:lnTo>
                    <a:pt x="449" y="63"/>
                  </a:lnTo>
                  <a:lnTo>
                    <a:pt x="434" y="72"/>
                  </a:lnTo>
                  <a:lnTo>
                    <a:pt x="420" y="84"/>
                  </a:lnTo>
                  <a:lnTo>
                    <a:pt x="407" y="95"/>
                  </a:lnTo>
                  <a:lnTo>
                    <a:pt x="394" y="108"/>
                  </a:lnTo>
                  <a:lnTo>
                    <a:pt x="382" y="119"/>
                  </a:lnTo>
                  <a:lnTo>
                    <a:pt x="371" y="133"/>
                  </a:lnTo>
                  <a:lnTo>
                    <a:pt x="360" y="147"/>
                  </a:lnTo>
                  <a:lnTo>
                    <a:pt x="349" y="161"/>
                  </a:lnTo>
                  <a:lnTo>
                    <a:pt x="339" y="176"/>
                  </a:lnTo>
                  <a:lnTo>
                    <a:pt x="331" y="191"/>
                  </a:lnTo>
                  <a:lnTo>
                    <a:pt x="323" y="207"/>
                  </a:lnTo>
                  <a:lnTo>
                    <a:pt x="316" y="223"/>
                  </a:lnTo>
                  <a:lnTo>
                    <a:pt x="309" y="240"/>
                  </a:lnTo>
                  <a:lnTo>
                    <a:pt x="303" y="257"/>
                  </a:lnTo>
                  <a:lnTo>
                    <a:pt x="299" y="274"/>
                  </a:lnTo>
                  <a:lnTo>
                    <a:pt x="294" y="292"/>
                  </a:lnTo>
                  <a:lnTo>
                    <a:pt x="291" y="310"/>
                  </a:lnTo>
                  <a:lnTo>
                    <a:pt x="289" y="329"/>
                  </a:lnTo>
                  <a:lnTo>
                    <a:pt x="287" y="347"/>
                  </a:lnTo>
                  <a:lnTo>
                    <a:pt x="287" y="366"/>
                  </a:lnTo>
                  <a:lnTo>
                    <a:pt x="287" y="366"/>
                  </a:lnTo>
                  <a:lnTo>
                    <a:pt x="288" y="390"/>
                  </a:lnTo>
                  <a:lnTo>
                    <a:pt x="290" y="414"/>
                  </a:lnTo>
                  <a:lnTo>
                    <a:pt x="294" y="438"/>
                  </a:lnTo>
                  <a:lnTo>
                    <a:pt x="300" y="462"/>
                  </a:lnTo>
                  <a:lnTo>
                    <a:pt x="306" y="484"/>
                  </a:lnTo>
                  <a:lnTo>
                    <a:pt x="315" y="506"/>
                  </a:lnTo>
                  <a:lnTo>
                    <a:pt x="324" y="527"/>
                  </a:lnTo>
                  <a:lnTo>
                    <a:pt x="336" y="547"/>
                  </a:lnTo>
                  <a:lnTo>
                    <a:pt x="28" y="854"/>
                  </a:lnTo>
                  <a:lnTo>
                    <a:pt x="28" y="854"/>
                  </a:lnTo>
                  <a:lnTo>
                    <a:pt x="22" y="862"/>
                  </a:lnTo>
                  <a:lnTo>
                    <a:pt x="16" y="869"/>
                  </a:lnTo>
                  <a:lnTo>
                    <a:pt x="11" y="878"/>
                  </a:lnTo>
                  <a:lnTo>
                    <a:pt x="7" y="887"/>
                  </a:lnTo>
                  <a:lnTo>
                    <a:pt x="5" y="895"/>
                  </a:lnTo>
                  <a:lnTo>
                    <a:pt x="2" y="904"/>
                  </a:lnTo>
                  <a:lnTo>
                    <a:pt x="0" y="913"/>
                  </a:lnTo>
                  <a:lnTo>
                    <a:pt x="0" y="922"/>
                  </a:lnTo>
                  <a:lnTo>
                    <a:pt x="0" y="932"/>
                  </a:lnTo>
                  <a:lnTo>
                    <a:pt x="2" y="940"/>
                  </a:lnTo>
                  <a:lnTo>
                    <a:pt x="5" y="950"/>
                  </a:lnTo>
                  <a:lnTo>
                    <a:pt x="7" y="958"/>
                  </a:lnTo>
                  <a:lnTo>
                    <a:pt x="11" y="967"/>
                  </a:lnTo>
                  <a:lnTo>
                    <a:pt x="16" y="974"/>
                  </a:lnTo>
                  <a:lnTo>
                    <a:pt x="22" y="982"/>
                  </a:lnTo>
                  <a:lnTo>
                    <a:pt x="28" y="990"/>
                  </a:lnTo>
                  <a:lnTo>
                    <a:pt x="28" y="990"/>
                  </a:lnTo>
                  <a:lnTo>
                    <a:pt x="36" y="996"/>
                  </a:lnTo>
                  <a:lnTo>
                    <a:pt x="43" y="1002"/>
                  </a:lnTo>
                  <a:lnTo>
                    <a:pt x="52" y="1007"/>
                  </a:lnTo>
                  <a:lnTo>
                    <a:pt x="59" y="1011"/>
                  </a:lnTo>
                  <a:lnTo>
                    <a:pt x="69" y="1014"/>
                  </a:lnTo>
                  <a:lnTo>
                    <a:pt x="78" y="1016"/>
                  </a:lnTo>
                  <a:lnTo>
                    <a:pt x="86" y="1017"/>
                  </a:lnTo>
                  <a:lnTo>
                    <a:pt x="96" y="1017"/>
                  </a:lnTo>
                  <a:lnTo>
                    <a:pt x="96" y="1017"/>
                  </a:lnTo>
                  <a:lnTo>
                    <a:pt x="104" y="1017"/>
                  </a:lnTo>
                  <a:lnTo>
                    <a:pt x="114" y="1016"/>
                  </a:lnTo>
                  <a:lnTo>
                    <a:pt x="123" y="1014"/>
                  </a:lnTo>
                  <a:lnTo>
                    <a:pt x="131" y="1011"/>
                  </a:lnTo>
                  <a:lnTo>
                    <a:pt x="140" y="1007"/>
                  </a:lnTo>
                  <a:lnTo>
                    <a:pt x="148" y="1002"/>
                  </a:lnTo>
                  <a:lnTo>
                    <a:pt x="156" y="996"/>
                  </a:lnTo>
                  <a:lnTo>
                    <a:pt x="163" y="990"/>
                  </a:lnTo>
                  <a:lnTo>
                    <a:pt x="470" y="683"/>
                  </a:lnTo>
                  <a:lnTo>
                    <a:pt x="470" y="683"/>
                  </a:lnTo>
                  <a:lnTo>
                    <a:pt x="492" y="693"/>
                  </a:lnTo>
                  <a:lnTo>
                    <a:pt x="512" y="703"/>
                  </a:lnTo>
                  <a:lnTo>
                    <a:pt x="535" y="712"/>
                  </a:lnTo>
                  <a:lnTo>
                    <a:pt x="557" y="718"/>
                  </a:lnTo>
                  <a:lnTo>
                    <a:pt x="580" y="724"/>
                  </a:lnTo>
                  <a:lnTo>
                    <a:pt x="604" y="728"/>
                  </a:lnTo>
                  <a:lnTo>
                    <a:pt x="628" y="731"/>
                  </a:lnTo>
                  <a:lnTo>
                    <a:pt x="653" y="731"/>
                  </a:lnTo>
                  <a:lnTo>
                    <a:pt x="653" y="731"/>
                  </a:lnTo>
                  <a:lnTo>
                    <a:pt x="672" y="731"/>
                  </a:lnTo>
                  <a:lnTo>
                    <a:pt x="690" y="730"/>
                  </a:lnTo>
                  <a:lnTo>
                    <a:pt x="708" y="727"/>
                  </a:lnTo>
                  <a:lnTo>
                    <a:pt x="727" y="723"/>
                  </a:lnTo>
                  <a:lnTo>
                    <a:pt x="744" y="720"/>
                  </a:lnTo>
                  <a:lnTo>
                    <a:pt x="762" y="715"/>
                  </a:lnTo>
                  <a:lnTo>
                    <a:pt x="778" y="709"/>
                  </a:lnTo>
                  <a:lnTo>
                    <a:pt x="795" y="703"/>
                  </a:lnTo>
                  <a:lnTo>
                    <a:pt x="811" y="696"/>
                  </a:lnTo>
                  <a:lnTo>
                    <a:pt x="828" y="687"/>
                  </a:lnTo>
                  <a:lnTo>
                    <a:pt x="843" y="678"/>
                  </a:lnTo>
                  <a:lnTo>
                    <a:pt x="858" y="669"/>
                  </a:lnTo>
                  <a:lnTo>
                    <a:pt x="872" y="659"/>
                  </a:lnTo>
                  <a:lnTo>
                    <a:pt x="886" y="647"/>
                  </a:lnTo>
                  <a:lnTo>
                    <a:pt x="898" y="637"/>
                  </a:lnTo>
                  <a:lnTo>
                    <a:pt x="911" y="624"/>
                  </a:lnTo>
                  <a:lnTo>
                    <a:pt x="924" y="612"/>
                  </a:lnTo>
                  <a:lnTo>
                    <a:pt x="935" y="598"/>
                  </a:lnTo>
                  <a:lnTo>
                    <a:pt x="947" y="584"/>
                  </a:lnTo>
                  <a:lnTo>
                    <a:pt x="956" y="570"/>
                  </a:lnTo>
                  <a:lnTo>
                    <a:pt x="966" y="555"/>
                  </a:lnTo>
                  <a:lnTo>
                    <a:pt x="975" y="540"/>
                  </a:lnTo>
                  <a:lnTo>
                    <a:pt x="983" y="524"/>
                  </a:lnTo>
                  <a:lnTo>
                    <a:pt x="991" y="508"/>
                  </a:lnTo>
                  <a:lnTo>
                    <a:pt x="997" y="492"/>
                  </a:lnTo>
                  <a:lnTo>
                    <a:pt x="1002" y="475"/>
                  </a:lnTo>
                  <a:lnTo>
                    <a:pt x="1008" y="457"/>
                  </a:lnTo>
                  <a:lnTo>
                    <a:pt x="1011" y="439"/>
                  </a:lnTo>
                  <a:lnTo>
                    <a:pt x="1014" y="421"/>
                  </a:lnTo>
                  <a:lnTo>
                    <a:pt x="1018" y="403"/>
                  </a:lnTo>
                  <a:lnTo>
                    <a:pt x="1019" y="384"/>
                  </a:lnTo>
                  <a:lnTo>
                    <a:pt x="1019" y="366"/>
                  </a:lnTo>
                  <a:lnTo>
                    <a:pt x="1019" y="366"/>
                  </a:lnTo>
                  <a:lnTo>
                    <a:pt x="1019" y="347"/>
                  </a:lnTo>
                  <a:lnTo>
                    <a:pt x="1018" y="329"/>
                  </a:lnTo>
                  <a:lnTo>
                    <a:pt x="1014" y="310"/>
                  </a:lnTo>
                  <a:lnTo>
                    <a:pt x="1011" y="292"/>
                  </a:lnTo>
                  <a:lnTo>
                    <a:pt x="1008" y="274"/>
                  </a:lnTo>
                  <a:lnTo>
                    <a:pt x="1002" y="257"/>
                  </a:lnTo>
                  <a:lnTo>
                    <a:pt x="997" y="240"/>
                  </a:lnTo>
                  <a:lnTo>
                    <a:pt x="991" y="223"/>
                  </a:lnTo>
                  <a:lnTo>
                    <a:pt x="983" y="207"/>
                  </a:lnTo>
                  <a:lnTo>
                    <a:pt x="975" y="191"/>
                  </a:lnTo>
                  <a:lnTo>
                    <a:pt x="966" y="176"/>
                  </a:lnTo>
                  <a:lnTo>
                    <a:pt x="956" y="161"/>
                  </a:lnTo>
                  <a:lnTo>
                    <a:pt x="947" y="147"/>
                  </a:lnTo>
                  <a:lnTo>
                    <a:pt x="935" y="133"/>
                  </a:lnTo>
                  <a:lnTo>
                    <a:pt x="924" y="119"/>
                  </a:lnTo>
                  <a:lnTo>
                    <a:pt x="911" y="108"/>
                  </a:lnTo>
                  <a:lnTo>
                    <a:pt x="898" y="95"/>
                  </a:lnTo>
                  <a:lnTo>
                    <a:pt x="886" y="84"/>
                  </a:lnTo>
                  <a:lnTo>
                    <a:pt x="872" y="72"/>
                  </a:lnTo>
                  <a:lnTo>
                    <a:pt x="858" y="63"/>
                  </a:lnTo>
                  <a:lnTo>
                    <a:pt x="843" y="53"/>
                  </a:lnTo>
                  <a:lnTo>
                    <a:pt x="828" y="44"/>
                  </a:lnTo>
                  <a:lnTo>
                    <a:pt x="811" y="36"/>
                  </a:lnTo>
                  <a:lnTo>
                    <a:pt x="795" y="28"/>
                  </a:lnTo>
                  <a:lnTo>
                    <a:pt x="778" y="22"/>
                  </a:lnTo>
                  <a:lnTo>
                    <a:pt x="762" y="16"/>
                  </a:lnTo>
                  <a:lnTo>
                    <a:pt x="744" y="11"/>
                  </a:lnTo>
                  <a:lnTo>
                    <a:pt x="727" y="8"/>
                  </a:lnTo>
                  <a:lnTo>
                    <a:pt x="708" y="5"/>
                  </a:lnTo>
                  <a:lnTo>
                    <a:pt x="690" y="1"/>
                  </a:lnTo>
                  <a:lnTo>
                    <a:pt x="672" y="0"/>
                  </a:lnTo>
                  <a:lnTo>
                    <a:pt x="653" y="0"/>
                  </a:lnTo>
                  <a:lnTo>
                    <a:pt x="653" y="0"/>
                  </a:lnTo>
                  <a:close/>
                  <a:moveTo>
                    <a:pt x="118" y="944"/>
                  </a:moveTo>
                  <a:lnTo>
                    <a:pt x="118" y="944"/>
                  </a:lnTo>
                  <a:lnTo>
                    <a:pt x="112" y="950"/>
                  </a:lnTo>
                  <a:lnTo>
                    <a:pt x="105" y="952"/>
                  </a:lnTo>
                  <a:lnTo>
                    <a:pt x="100" y="954"/>
                  </a:lnTo>
                  <a:lnTo>
                    <a:pt x="96" y="954"/>
                  </a:lnTo>
                  <a:lnTo>
                    <a:pt x="96" y="954"/>
                  </a:lnTo>
                  <a:lnTo>
                    <a:pt x="92" y="954"/>
                  </a:lnTo>
                  <a:lnTo>
                    <a:pt x="86" y="952"/>
                  </a:lnTo>
                  <a:lnTo>
                    <a:pt x="80" y="950"/>
                  </a:lnTo>
                  <a:lnTo>
                    <a:pt x="73" y="944"/>
                  </a:lnTo>
                  <a:lnTo>
                    <a:pt x="73" y="944"/>
                  </a:lnTo>
                  <a:lnTo>
                    <a:pt x="68" y="938"/>
                  </a:lnTo>
                  <a:lnTo>
                    <a:pt x="66" y="933"/>
                  </a:lnTo>
                  <a:lnTo>
                    <a:pt x="65" y="926"/>
                  </a:lnTo>
                  <a:lnTo>
                    <a:pt x="64" y="922"/>
                  </a:lnTo>
                  <a:lnTo>
                    <a:pt x="64" y="922"/>
                  </a:lnTo>
                  <a:lnTo>
                    <a:pt x="65" y="918"/>
                  </a:lnTo>
                  <a:lnTo>
                    <a:pt x="66" y="912"/>
                  </a:lnTo>
                  <a:lnTo>
                    <a:pt x="68" y="906"/>
                  </a:lnTo>
                  <a:lnTo>
                    <a:pt x="73" y="899"/>
                  </a:lnTo>
                  <a:lnTo>
                    <a:pt x="373" y="600"/>
                  </a:lnTo>
                  <a:lnTo>
                    <a:pt x="373" y="600"/>
                  </a:lnTo>
                  <a:lnTo>
                    <a:pt x="383" y="613"/>
                  </a:lnTo>
                  <a:lnTo>
                    <a:pt x="394" y="624"/>
                  </a:lnTo>
                  <a:lnTo>
                    <a:pt x="406" y="635"/>
                  </a:lnTo>
                  <a:lnTo>
                    <a:pt x="418" y="645"/>
                  </a:lnTo>
                  <a:lnTo>
                    <a:pt x="118" y="944"/>
                  </a:lnTo>
                  <a:close/>
                  <a:moveTo>
                    <a:pt x="653" y="668"/>
                  </a:moveTo>
                  <a:lnTo>
                    <a:pt x="653" y="668"/>
                  </a:lnTo>
                  <a:lnTo>
                    <a:pt x="638" y="668"/>
                  </a:lnTo>
                  <a:lnTo>
                    <a:pt x="622" y="667"/>
                  </a:lnTo>
                  <a:lnTo>
                    <a:pt x="607" y="664"/>
                  </a:lnTo>
                  <a:lnTo>
                    <a:pt x="592" y="661"/>
                  </a:lnTo>
                  <a:lnTo>
                    <a:pt x="578" y="658"/>
                  </a:lnTo>
                  <a:lnTo>
                    <a:pt x="563" y="654"/>
                  </a:lnTo>
                  <a:lnTo>
                    <a:pt x="549" y="649"/>
                  </a:lnTo>
                  <a:lnTo>
                    <a:pt x="536" y="644"/>
                  </a:lnTo>
                  <a:lnTo>
                    <a:pt x="522" y="638"/>
                  </a:lnTo>
                  <a:lnTo>
                    <a:pt x="509" y="631"/>
                  </a:lnTo>
                  <a:lnTo>
                    <a:pt x="496" y="624"/>
                  </a:lnTo>
                  <a:lnTo>
                    <a:pt x="484" y="616"/>
                  </a:lnTo>
                  <a:lnTo>
                    <a:pt x="472" y="608"/>
                  </a:lnTo>
                  <a:lnTo>
                    <a:pt x="461" y="599"/>
                  </a:lnTo>
                  <a:lnTo>
                    <a:pt x="450" y="589"/>
                  </a:lnTo>
                  <a:lnTo>
                    <a:pt x="439" y="580"/>
                  </a:lnTo>
                  <a:lnTo>
                    <a:pt x="430" y="569"/>
                  </a:lnTo>
                  <a:lnTo>
                    <a:pt x="420" y="558"/>
                  </a:lnTo>
                  <a:lnTo>
                    <a:pt x="410" y="546"/>
                  </a:lnTo>
                  <a:lnTo>
                    <a:pt x="402" y="535"/>
                  </a:lnTo>
                  <a:lnTo>
                    <a:pt x="394" y="522"/>
                  </a:lnTo>
                  <a:lnTo>
                    <a:pt x="387" y="510"/>
                  </a:lnTo>
                  <a:lnTo>
                    <a:pt x="380" y="496"/>
                  </a:lnTo>
                  <a:lnTo>
                    <a:pt x="374" y="483"/>
                  </a:lnTo>
                  <a:lnTo>
                    <a:pt x="368" y="469"/>
                  </a:lnTo>
                  <a:lnTo>
                    <a:pt x="364" y="455"/>
                  </a:lnTo>
                  <a:lnTo>
                    <a:pt x="360" y="441"/>
                  </a:lnTo>
                  <a:lnTo>
                    <a:pt x="357" y="426"/>
                  </a:lnTo>
                  <a:lnTo>
                    <a:pt x="354" y="411"/>
                  </a:lnTo>
                  <a:lnTo>
                    <a:pt x="352" y="396"/>
                  </a:lnTo>
                  <a:lnTo>
                    <a:pt x="351" y="381"/>
                  </a:lnTo>
                  <a:lnTo>
                    <a:pt x="350" y="366"/>
                  </a:lnTo>
                  <a:lnTo>
                    <a:pt x="350" y="366"/>
                  </a:lnTo>
                  <a:lnTo>
                    <a:pt x="351" y="350"/>
                  </a:lnTo>
                  <a:lnTo>
                    <a:pt x="352" y="335"/>
                  </a:lnTo>
                  <a:lnTo>
                    <a:pt x="354" y="320"/>
                  </a:lnTo>
                  <a:lnTo>
                    <a:pt x="357" y="305"/>
                  </a:lnTo>
                  <a:lnTo>
                    <a:pt x="360" y="290"/>
                  </a:lnTo>
                  <a:lnTo>
                    <a:pt x="364" y="276"/>
                  </a:lnTo>
                  <a:lnTo>
                    <a:pt x="368" y="262"/>
                  </a:lnTo>
                  <a:lnTo>
                    <a:pt x="374" y="248"/>
                  </a:lnTo>
                  <a:lnTo>
                    <a:pt x="380" y="235"/>
                  </a:lnTo>
                  <a:lnTo>
                    <a:pt x="387" y="221"/>
                  </a:lnTo>
                  <a:lnTo>
                    <a:pt x="394" y="209"/>
                  </a:lnTo>
                  <a:lnTo>
                    <a:pt x="402" y="197"/>
                  </a:lnTo>
                  <a:lnTo>
                    <a:pt x="410" y="185"/>
                  </a:lnTo>
                  <a:lnTo>
                    <a:pt x="420" y="173"/>
                  </a:lnTo>
                  <a:lnTo>
                    <a:pt x="430" y="162"/>
                  </a:lnTo>
                  <a:lnTo>
                    <a:pt x="439" y="152"/>
                  </a:lnTo>
                  <a:lnTo>
                    <a:pt x="450" y="142"/>
                  </a:lnTo>
                  <a:lnTo>
                    <a:pt x="461" y="132"/>
                  </a:lnTo>
                  <a:lnTo>
                    <a:pt x="472" y="124"/>
                  </a:lnTo>
                  <a:lnTo>
                    <a:pt x="484" y="115"/>
                  </a:lnTo>
                  <a:lnTo>
                    <a:pt x="496" y="108"/>
                  </a:lnTo>
                  <a:lnTo>
                    <a:pt x="509" y="100"/>
                  </a:lnTo>
                  <a:lnTo>
                    <a:pt x="522" y="94"/>
                  </a:lnTo>
                  <a:lnTo>
                    <a:pt x="536" y="87"/>
                  </a:lnTo>
                  <a:lnTo>
                    <a:pt x="549" y="82"/>
                  </a:lnTo>
                  <a:lnTo>
                    <a:pt x="563" y="78"/>
                  </a:lnTo>
                  <a:lnTo>
                    <a:pt x="578" y="73"/>
                  </a:lnTo>
                  <a:lnTo>
                    <a:pt x="592" y="70"/>
                  </a:lnTo>
                  <a:lnTo>
                    <a:pt x="607" y="67"/>
                  </a:lnTo>
                  <a:lnTo>
                    <a:pt x="622" y="65"/>
                  </a:lnTo>
                  <a:lnTo>
                    <a:pt x="638" y="64"/>
                  </a:lnTo>
                  <a:lnTo>
                    <a:pt x="653" y="64"/>
                  </a:lnTo>
                  <a:lnTo>
                    <a:pt x="653" y="64"/>
                  </a:lnTo>
                  <a:lnTo>
                    <a:pt x="669" y="64"/>
                  </a:lnTo>
                  <a:lnTo>
                    <a:pt x="684" y="65"/>
                  </a:lnTo>
                  <a:lnTo>
                    <a:pt x="699" y="67"/>
                  </a:lnTo>
                  <a:lnTo>
                    <a:pt x="714" y="70"/>
                  </a:lnTo>
                  <a:lnTo>
                    <a:pt x="729" y="73"/>
                  </a:lnTo>
                  <a:lnTo>
                    <a:pt x="743" y="78"/>
                  </a:lnTo>
                  <a:lnTo>
                    <a:pt x="757" y="82"/>
                  </a:lnTo>
                  <a:lnTo>
                    <a:pt x="771" y="87"/>
                  </a:lnTo>
                  <a:lnTo>
                    <a:pt x="784" y="94"/>
                  </a:lnTo>
                  <a:lnTo>
                    <a:pt x="796" y="100"/>
                  </a:lnTo>
                  <a:lnTo>
                    <a:pt x="809" y="108"/>
                  </a:lnTo>
                  <a:lnTo>
                    <a:pt x="822" y="115"/>
                  </a:lnTo>
                  <a:lnTo>
                    <a:pt x="834" y="124"/>
                  </a:lnTo>
                  <a:lnTo>
                    <a:pt x="845" y="132"/>
                  </a:lnTo>
                  <a:lnTo>
                    <a:pt x="857" y="142"/>
                  </a:lnTo>
                  <a:lnTo>
                    <a:pt x="866" y="152"/>
                  </a:lnTo>
                  <a:lnTo>
                    <a:pt x="877" y="162"/>
                  </a:lnTo>
                  <a:lnTo>
                    <a:pt x="887" y="173"/>
                  </a:lnTo>
                  <a:lnTo>
                    <a:pt x="895" y="185"/>
                  </a:lnTo>
                  <a:lnTo>
                    <a:pt x="904" y="197"/>
                  </a:lnTo>
                  <a:lnTo>
                    <a:pt x="911" y="209"/>
                  </a:lnTo>
                  <a:lnTo>
                    <a:pt x="919" y="221"/>
                  </a:lnTo>
                  <a:lnTo>
                    <a:pt x="925" y="235"/>
                  </a:lnTo>
                  <a:lnTo>
                    <a:pt x="932" y="248"/>
                  </a:lnTo>
                  <a:lnTo>
                    <a:pt x="937" y="262"/>
                  </a:lnTo>
                  <a:lnTo>
                    <a:pt x="941" y="276"/>
                  </a:lnTo>
                  <a:lnTo>
                    <a:pt x="946" y="290"/>
                  </a:lnTo>
                  <a:lnTo>
                    <a:pt x="949" y="305"/>
                  </a:lnTo>
                  <a:lnTo>
                    <a:pt x="952" y="320"/>
                  </a:lnTo>
                  <a:lnTo>
                    <a:pt x="954" y="335"/>
                  </a:lnTo>
                  <a:lnTo>
                    <a:pt x="955" y="350"/>
                  </a:lnTo>
                  <a:lnTo>
                    <a:pt x="955" y="366"/>
                  </a:lnTo>
                  <a:lnTo>
                    <a:pt x="955" y="366"/>
                  </a:lnTo>
                  <a:lnTo>
                    <a:pt x="955" y="381"/>
                  </a:lnTo>
                  <a:lnTo>
                    <a:pt x="954" y="396"/>
                  </a:lnTo>
                  <a:lnTo>
                    <a:pt x="952" y="411"/>
                  </a:lnTo>
                  <a:lnTo>
                    <a:pt x="949" y="426"/>
                  </a:lnTo>
                  <a:lnTo>
                    <a:pt x="946" y="441"/>
                  </a:lnTo>
                  <a:lnTo>
                    <a:pt x="941" y="455"/>
                  </a:lnTo>
                  <a:lnTo>
                    <a:pt x="937" y="469"/>
                  </a:lnTo>
                  <a:lnTo>
                    <a:pt x="932" y="483"/>
                  </a:lnTo>
                  <a:lnTo>
                    <a:pt x="925" y="496"/>
                  </a:lnTo>
                  <a:lnTo>
                    <a:pt x="919" y="510"/>
                  </a:lnTo>
                  <a:lnTo>
                    <a:pt x="911" y="522"/>
                  </a:lnTo>
                  <a:lnTo>
                    <a:pt x="904" y="535"/>
                  </a:lnTo>
                  <a:lnTo>
                    <a:pt x="895" y="546"/>
                  </a:lnTo>
                  <a:lnTo>
                    <a:pt x="887" y="558"/>
                  </a:lnTo>
                  <a:lnTo>
                    <a:pt x="877" y="569"/>
                  </a:lnTo>
                  <a:lnTo>
                    <a:pt x="866" y="580"/>
                  </a:lnTo>
                  <a:lnTo>
                    <a:pt x="857" y="589"/>
                  </a:lnTo>
                  <a:lnTo>
                    <a:pt x="845" y="599"/>
                  </a:lnTo>
                  <a:lnTo>
                    <a:pt x="834" y="608"/>
                  </a:lnTo>
                  <a:lnTo>
                    <a:pt x="822" y="616"/>
                  </a:lnTo>
                  <a:lnTo>
                    <a:pt x="809" y="624"/>
                  </a:lnTo>
                  <a:lnTo>
                    <a:pt x="796" y="631"/>
                  </a:lnTo>
                  <a:lnTo>
                    <a:pt x="784" y="638"/>
                  </a:lnTo>
                  <a:lnTo>
                    <a:pt x="771" y="644"/>
                  </a:lnTo>
                  <a:lnTo>
                    <a:pt x="757" y="649"/>
                  </a:lnTo>
                  <a:lnTo>
                    <a:pt x="743" y="654"/>
                  </a:lnTo>
                  <a:lnTo>
                    <a:pt x="729" y="658"/>
                  </a:lnTo>
                  <a:lnTo>
                    <a:pt x="714" y="661"/>
                  </a:lnTo>
                  <a:lnTo>
                    <a:pt x="699" y="664"/>
                  </a:lnTo>
                  <a:lnTo>
                    <a:pt x="684" y="667"/>
                  </a:lnTo>
                  <a:lnTo>
                    <a:pt x="669" y="668"/>
                  </a:lnTo>
                  <a:lnTo>
                    <a:pt x="653" y="668"/>
                  </a:lnTo>
                  <a:lnTo>
                    <a:pt x="653" y="668"/>
                  </a:lnTo>
                  <a:close/>
                  <a:moveTo>
                    <a:pt x="820" y="193"/>
                  </a:moveTo>
                  <a:lnTo>
                    <a:pt x="820" y="193"/>
                  </a:lnTo>
                  <a:lnTo>
                    <a:pt x="816" y="190"/>
                  </a:lnTo>
                  <a:lnTo>
                    <a:pt x="810" y="187"/>
                  </a:lnTo>
                  <a:lnTo>
                    <a:pt x="804" y="185"/>
                  </a:lnTo>
                  <a:lnTo>
                    <a:pt x="798" y="185"/>
                  </a:lnTo>
                  <a:lnTo>
                    <a:pt x="792" y="185"/>
                  </a:lnTo>
                  <a:lnTo>
                    <a:pt x="786" y="187"/>
                  </a:lnTo>
                  <a:lnTo>
                    <a:pt x="780" y="190"/>
                  </a:lnTo>
                  <a:lnTo>
                    <a:pt x="775" y="193"/>
                  </a:lnTo>
                  <a:lnTo>
                    <a:pt x="775" y="193"/>
                  </a:lnTo>
                  <a:lnTo>
                    <a:pt x="772" y="199"/>
                  </a:lnTo>
                  <a:lnTo>
                    <a:pt x="769" y="204"/>
                  </a:lnTo>
                  <a:lnTo>
                    <a:pt x="766" y="211"/>
                  </a:lnTo>
                  <a:lnTo>
                    <a:pt x="766" y="216"/>
                  </a:lnTo>
                  <a:lnTo>
                    <a:pt x="766" y="222"/>
                  </a:lnTo>
                  <a:lnTo>
                    <a:pt x="769" y="229"/>
                  </a:lnTo>
                  <a:lnTo>
                    <a:pt x="772" y="234"/>
                  </a:lnTo>
                  <a:lnTo>
                    <a:pt x="775" y="238"/>
                  </a:lnTo>
                  <a:lnTo>
                    <a:pt x="775" y="238"/>
                  </a:lnTo>
                  <a:lnTo>
                    <a:pt x="788" y="252"/>
                  </a:lnTo>
                  <a:lnTo>
                    <a:pt x="799" y="267"/>
                  </a:lnTo>
                  <a:lnTo>
                    <a:pt x="807" y="282"/>
                  </a:lnTo>
                  <a:lnTo>
                    <a:pt x="815" y="299"/>
                  </a:lnTo>
                  <a:lnTo>
                    <a:pt x="820" y="315"/>
                  </a:lnTo>
                  <a:lnTo>
                    <a:pt x="824" y="332"/>
                  </a:lnTo>
                  <a:lnTo>
                    <a:pt x="828" y="348"/>
                  </a:lnTo>
                  <a:lnTo>
                    <a:pt x="828" y="366"/>
                  </a:lnTo>
                  <a:lnTo>
                    <a:pt x="828" y="383"/>
                  </a:lnTo>
                  <a:lnTo>
                    <a:pt x="824" y="399"/>
                  </a:lnTo>
                  <a:lnTo>
                    <a:pt x="820" y="417"/>
                  </a:lnTo>
                  <a:lnTo>
                    <a:pt x="815" y="433"/>
                  </a:lnTo>
                  <a:lnTo>
                    <a:pt x="807" y="449"/>
                  </a:lnTo>
                  <a:lnTo>
                    <a:pt x="799" y="464"/>
                  </a:lnTo>
                  <a:lnTo>
                    <a:pt x="788" y="479"/>
                  </a:lnTo>
                  <a:lnTo>
                    <a:pt x="775" y="493"/>
                  </a:lnTo>
                  <a:lnTo>
                    <a:pt x="775" y="493"/>
                  </a:lnTo>
                  <a:lnTo>
                    <a:pt x="772" y="497"/>
                  </a:lnTo>
                  <a:lnTo>
                    <a:pt x="769" y="502"/>
                  </a:lnTo>
                  <a:lnTo>
                    <a:pt x="766" y="509"/>
                  </a:lnTo>
                  <a:lnTo>
                    <a:pt x="766" y="515"/>
                  </a:lnTo>
                  <a:lnTo>
                    <a:pt x="766" y="521"/>
                  </a:lnTo>
                  <a:lnTo>
                    <a:pt x="769" y="527"/>
                  </a:lnTo>
                  <a:lnTo>
                    <a:pt x="772" y="532"/>
                  </a:lnTo>
                  <a:lnTo>
                    <a:pt x="775" y="538"/>
                  </a:lnTo>
                  <a:lnTo>
                    <a:pt x="775" y="538"/>
                  </a:lnTo>
                  <a:lnTo>
                    <a:pt x="780" y="541"/>
                  </a:lnTo>
                  <a:lnTo>
                    <a:pt x="786" y="544"/>
                  </a:lnTo>
                  <a:lnTo>
                    <a:pt x="792" y="546"/>
                  </a:lnTo>
                  <a:lnTo>
                    <a:pt x="798" y="546"/>
                  </a:lnTo>
                  <a:lnTo>
                    <a:pt x="798" y="546"/>
                  </a:lnTo>
                  <a:lnTo>
                    <a:pt x="804" y="546"/>
                  </a:lnTo>
                  <a:lnTo>
                    <a:pt x="810" y="544"/>
                  </a:lnTo>
                  <a:lnTo>
                    <a:pt x="816" y="541"/>
                  </a:lnTo>
                  <a:lnTo>
                    <a:pt x="820" y="538"/>
                  </a:lnTo>
                  <a:lnTo>
                    <a:pt x="820" y="538"/>
                  </a:lnTo>
                  <a:lnTo>
                    <a:pt x="837" y="518"/>
                  </a:lnTo>
                  <a:lnTo>
                    <a:pt x="851" y="499"/>
                  </a:lnTo>
                  <a:lnTo>
                    <a:pt x="864" y="479"/>
                  </a:lnTo>
                  <a:lnTo>
                    <a:pt x="874" y="457"/>
                  </a:lnTo>
                  <a:lnTo>
                    <a:pt x="881" y="435"/>
                  </a:lnTo>
                  <a:lnTo>
                    <a:pt x="887" y="412"/>
                  </a:lnTo>
                  <a:lnTo>
                    <a:pt x="891" y="389"/>
                  </a:lnTo>
                  <a:lnTo>
                    <a:pt x="892" y="366"/>
                  </a:lnTo>
                  <a:lnTo>
                    <a:pt x="891" y="343"/>
                  </a:lnTo>
                  <a:lnTo>
                    <a:pt x="887" y="319"/>
                  </a:lnTo>
                  <a:lnTo>
                    <a:pt x="881" y="296"/>
                  </a:lnTo>
                  <a:lnTo>
                    <a:pt x="874" y="274"/>
                  </a:lnTo>
                  <a:lnTo>
                    <a:pt x="864" y="252"/>
                  </a:lnTo>
                  <a:lnTo>
                    <a:pt x="851" y="232"/>
                  </a:lnTo>
                  <a:lnTo>
                    <a:pt x="837" y="213"/>
                  </a:lnTo>
                  <a:lnTo>
                    <a:pt x="820" y="193"/>
                  </a:lnTo>
                  <a:lnTo>
                    <a:pt x="820" y="193"/>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685800">
                <a:defRPr/>
              </a:pPr>
              <a:endParaRPr lang="zh-CN" altLang="en-US" sz="1400" kern="0" dirty="0">
                <a:solidFill>
                  <a:schemeClr val="tx1">
                    <a:lumMod val="65000"/>
                    <a:lumOff val="35000"/>
                  </a:schemeClr>
                </a:solidFill>
                <a:cs typeface="+mn-ea"/>
                <a:sym typeface="+mn-lt"/>
              </a:endParaRPr>
            </a:p>
          </p:txBody>
        </p:sp>
      </p:grpSp>
      <p:grpSp>
        <p:nvGrpSpPr>
          <p:cNvPr id="9" name="组合 49"/>
          <p:cNvGrpSpPr/>
          <p:nvPr/>
        </p:nvGrpSpPr>
        <p:grpSpPr>
          <a:xfrm>
            <a:off x="1838232" y="3565550"/>
            <a:ext cx="733780" cy="734006"/>
            <a:chOff x="2450976" y="4657348"/>
            <a:chExt cx="978373" cy="978373"/>
          </a:xfrm>
        </p:grpSpPr>
        <p:sp>
          <p:nvSpPr>
            <p:cNvPr id="51" name="椭圆 50"/>
            <p:cNvSpPr/>
            <p:nvPr/>
          </p:nvSpPr>
          <p:spPr>
            <a:xfrm flipH="1">
              <a:off x="2450976" y="4657348"/>
              <a:ext cx="978373" cy="978373"/>
            </a:xfrm>
            <a:prstGeom prst="ellipse">
              <a:avLst/>
            </a:prstGeom>
            <a:solidFill>
              <a:schemeClr val="accent1"/>
            </a:solidFill>
            <a:ln w="12700" cap="flat" cmpd="sng" algn="ctr">
              <a:noFill/>
              <a:prstDash val="solid"/>
              <a:miter lim="800000"/>
            </a:ln>
            <a:effectLst/>
          </p:spPr>
          <p:txBody>
            <a:bodyPr rtlCol="0" anchor="ctr"/>
            <a:lstStyle/>
            <a:p>
              <a:pPr algn="ctr" defTabSz="685800">
                <a:defRPr/>
              </a:pPr>
              <a:endParaRPr lang="zh-CN" altLang="en-US" sz="1400" kern="0" dirty="0">
                <a:solidFill>
                  <a:schemeClr val="tx1">
                    <a:lumMod val="65000"/>
                    <a:lumOff val="35000"/>
                  </a:schemeClr>
                </a:solidFill>
                <a:cs typeface="+mn-ea"/>
                <a:sym typeface="+mn-lt"/>
              </a:endParaRPr>
            </a:p>
          </p:txBody>
        </p:sp>
        <p:sp>
          <p:nvSpPr>
            <p:cNvPr id="52" name="Freeform 115"/>
            <p:cNvSpPr>
              <a:spLocks noEditPoints="1"/>
            </p:cNvSpPr>
            <p:nvPr/>
          </p:nvSpPr>
          <p:spPr bwMode="auto">
            <a:xfrm>
              <a:off x="2778237" y="4985403"/>
              <a:ext cx="323850" cy="322263"/>
            </a:xfrm>
            <a:custGeom>
              <a:avLst/>
              <a:gdLst>
                <a:gd name="T0" fmla="*/ 789 w 1018"/>
                <a:gd name="T1" fmla="*/ 69 h 1017"/>
                <a:gd name="T2" fmla="*/ 765 w 1018"/>
                <a:gd name="T3" fmla="*/ 25 h 1017"/>
                <a:gd name="T4" fmla="*/ 719 w 1018"/>
                <a:gd name="T5" fmla="*/ 1 h 1017"/>
                <a:gd name="T6" fmla="*/ 73 w 1018"/>
                <a:gd name="T7" fmla="*/ 1 h 1017"/>
                <a:gd name="T8" fmla="*/ 27 w 1018"/>
                <a:gd name="T9" fmla="*/ 25 h 1017"/>
                <a:gd name="T10" fmla="*/ 2 w 1018"/>
                <a:gd name="T11" fmla="*/ 69 h 1017"/>
                <a:gd name="T12" fmla="*/ 2 w 1018"/>
                <a:gd name="T13" fmla="*/ 716 h 1017"/>
                <a:gd name="T14" fmla="*/ 28 w 1018"/>
                <a:gd name="T15" fmla="*/ 766 h 1017"/>
                <a:gd name="T16" fmla="*/ 67 w 1018"/>
                <a:gd name="T17" fmla="*/ 789 h 1017"/>
                <a:gd name="T18" fmla="*/ 115 w 1018"/>
                <a:gd name="T19" fmla="*/ 791 h 1017"/>
                <a:gd name="T20" fmla="*/ 163 w 1018"/>
                <a:gd name="T21" fmla="*/ 766 h 1017"/>
                <a:gd name="T22" fmla="*/ 263 w 1018"/>
                <a:gd name="T23" fmla="*/ 745 h 1017"/>
                <a:gd name="T24" fmla="*/ 589 w 1018"/>
                <a:gd name="T25" fmla="*/ 763 h 1017"/>
                <a:gd name="T26" fmla="*/ 634 w 1018"/>
                <a:gd name="T27" fmla="*/ 777 h 1017"/>
                <a:gd name="T28" fmla="*/ 870 w 1018"/>
                <a:gd name="T29" fmla="*/ 1001 h 1017"/>
                <a:gd name="T30" fmla="*/ 923 w 1018"/>
                <a:gd name="T31" fmla="*/ 1017 h 1017"/>
                <a:gd name="T32" fmla="*/ 968 w 1018"/>
                <a:gd name="T33" fmla="*/ 1006 h 1017"/>
                <a:gd name="T34" fmla="*/ 1002 w 1018"/>
                <a:gd name="T35" fmla="*/ 975 h 1017"/>
                <a:gd name="T36" fmla="*/ 1018 w 1018"/>
                <a:gd name="T37" fmla="*/ 921 h 1017"/>
                <a:gd name="T38" fmla="*/ 1011 w 1018"/>
                <a:gd name="T39" fmla="*/ 276 h 1017"/>
                <a:gd name="T40" fmla="*/ 977 w 1018"/>
                <a:gd name="T41" fmla="*/ 238 h 1017"/>
                <a:gd name="T42" fmla="*/ 927 w 1018"/>
                <a:gd name="T43" fmla="*/ 223 h 1017"/>
                <a:gd name="T44" fmla="*/ 102 w 1018"/>
                <a:gd name="T45" fmla="*/ 729 h 1017"/>
                <a:gd name="T46" fmla="*/ 73 w 1018"/>
                <a:gd name="T47" fmla="*/ 721 h 1017"/>
                <a:gd name="T48" fmla="*/ 64 w 1018"/>
                <a:gd name="T49" fmla="*/ 86 h 1017"/>
                <a:gd name="T50" fmla="*/ 80 w 1018"/>
                <a:gd name="T51" fmla="*/ 65 h 1017"/>
                <a:gd name="T52" fmla="*/ 711 w 1018"/>
                <a:gd name="T53" fmla="*/ 65 h 1017"/>
                <a:gd name="T54" fmla="*/ 727 w 1018"/>
                <a:gd name="T55" fmla="*/ 86 h 1017"/>
                <a:gd name="T56" fmla="*/ 720 w 1018"/>
                <a:gd name="T57" fmla="*/ 470 h 1017"/>
                <a:gd name="T58" fmla="*/ 429 w 1018"/>
                <a:gd name="T59" fmla="*/ 476 h 1017"/>
                <a:gd name="T60" fmla="*/ 350 w 1018"/>
                <a:gd name="T61" fmla="*/ 501 h 1017"/>
                <a:gd name="T62" fmla="*/ 954 w 1018"/>
                <a:gd name="T63" fmla="*/ 928 h 1017"/>
                <a:gd name="T64" fmla="*/ 934 w 1018"/>
                <a:gd name="T65" fmla="*/ 951 h 1017"/>
                <a:gd name="T66" fmla="*/ 900 w 1018"/>
                <a:gd name="T67" fmla="*/ 944 h 1017"/>
                <a:gd name="T68" fmla="*/ 645 w 1018"/>
                <a:gd name="T69" fmla="*/ 711 h 1017"/>
                <a:gd name="T70" fmla="*/ 318 w 1018"/>
                <a:gd name="T71" fmla="*/ 700 h 1017"/>
                <a:gd name="T72" fmla="*/ 293 w 1018"/>
                <a:gd name="T73" fmla="*/ 685 h 1017"/>
                <a:gd name="T74" fmla="*/ 379 w 1018"/>
                <a:gd name="T75" fmla="*/ 557 h 1017"/>
                <a:gd name="T76" fmla="*/ 420 w 1018"/>
                <a:gd name="T77" fmla="*/ 540 h 1017"/>
                <a:gd name="T78" fmla="*/ 727 w 1018"/>
                <a:gd name="T79" fmla="*/ 536 h 1017"/>
                <a:gd name="T80" fmla="*/ 770 w 1018"/>
                <a:gd name="T81" fmla="*/ 508 h 1017"/>
                <a:gd name="T82" fmla="*/ 791 w 1018"/>
                <a:gd name="T83" fmla="*/ 461 h 1017"/>
                <a:gd name="T84" fmla="*/ 938 w 1018"/>
                <a:gd name="T85" fmla="*/ 288 h 1017"/>
                <a:gd name="T86" fmla="*/ 955 w 1018"/>
                <a:gd name="T87" fmla="*/ 311 h 1017"/>
                <a:gd name="T88" fmla="*/ 425 w 1018"/>
                <a:gd name="T89" fmla="*/ 373 h 1017"/>
                <a:gd name="T90" fmla="*/ 445 w 1018"/>
                <a:gd name="T91" fmla="*/ 333 h 1017"/>
                <a:gd name="T92" fmla="*/ 416 w 1018"/>
                <a:gd name="T93" fmla="*/ 289 h 1017"/>
                <a:gd name="T94" fmla="*/ 371 w 1018"/>
                <a:gd name="T95" fmla="*/ 294 h 1017"/>
                <a:gd name="T96" fmla="*/ 350 w 1018"/>
                <a:gd name="T97" fmla="*/ 333 h 1017"/>
                <a:gd name="T98" fmla="*/ 380 w 1018"/>
                <a:gd name="T99" fmla="*/ 377 h 1017"/>
                <a:gd name="T100" fmla="*/ 197 w 1018"/>
                <a:gd name="T101" fmla="*/ 286 h 1017"/>
                <a:gd name="T102" fmla="*/ 160 w 1018"/>
                <a:gd name="T103" fmla="*/ 324 h 1017"/>
                <a:gd name="T104" fmla="*/ 174 w 1018"/>
                <a:gd name="T105" fmla="*/ 367 h 1017"/>
                <a:gd name="T106" fmla="*/ 217 w 1018"/>
                <a:gd name="T107" fmla="*/ 380 h 1017"/>
                <a:gd name="T108" fmla="*/ 254 w 1018"/>
                <a:gd name="T109" fmla="*/ 343 h 1017"/>
                <a:gd name="T110" fmla="*/ 240 w 1018"/>
                <a:gd name="T111" fmla="*/ 300 h 1017"/>
                <a:gd name="T112" fmla="*/ 589 w 1018"/>
                <a:gd name="T113" fmla="*/ 380 h 1017"/>
                <a:gd name="T114" fmla="*/ 629 w 1018"/>
                <a:gd name="T115" fmla="*/ 360 h 1017"/>
                <a:gd name="T116" fmla="*/ 633 w 1018"/>
                <a:gd name="T117" fmla="*/ 315 h 1017"/>
                <a:gd name="T118" fmla="*/ 589 w 1018"/>
                <a:gd name="T119" fmla="*/ 286 h 1017"/>
                <a:gd name="T120" fmla="*/ 549 w 1018"/>
                <a:gd name="T121" fmla="*/ 306 h 1017"/>
                <a:gd name="T122" fmla="*/ 545 w 1018"/>
                <a:gd name="T123" fmla="*/ 351 h 1017"/>
                <a:gd name="T124" fmla="*/ 589 w 1018"/>
                <a:gd name="T125" fmla="*/ 380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8" h="1017">
                  <a:moveTo>
                    <a:pt x="927" y="223"/>
                  </a:moveTo>
                  <a:lnTo>
                    <a:pt x="792" y="223"/>
                  </a:lnTo>
                  <a:lnTo>
                    <a:pt x="792" y="86"/>
                  </a:lnTo>
                  <a:lnTo>
                    <a:pt x="792" y="86"/>
                  </a:lnTo>
                  <a:lnTo>
                    <a:pt x="791" y="78"/>
                  </a:lnTo>
                  <a:lnTo>
                    <a:pt x="789" y="69"/>
                  </a:lnTo>
                  <a:lnTo>
                    <a:pt x="787" y="61"/>
                  </a:lnTo>
                  <a:lnTo>
                    <a:pt x="784" y="53"/>
                  </a:lnTo>
                  <a:lnTo>
                    <a:pt x="780" y="45"/>
                  </a:lnTo>
                  <a:lnTo>
                    <a:pt x="776" y="38"/>
                  </a:lnTo>
                  <a:lnTo>
                    <a:pt x="770" y="31"/>
                  </a:lnTo>
                  <a:lnTo>
                    <a:pt x="765" y="25"/>
                  </a:lnTo>
                  <a:lnTo>
                    <a:pt x="758" y="19"/>
                  </a:lnTo>
                  <a:lnTo>
                    <a:pt x="751" y="15"/>
                  </a:lnTo>
                  <a:lnTo>
                    <a:pt x="743" y="10"/>
                  </a:lnTo>
                  <a:lnTo>
                    <a:pt x="736" y="6"/>
                  </a:lnTo>
                  <a:lnTo>
                    <a:pt x="727" y="3"/>
                  </a:lnTo>
                  <a:lnTo>
                    <a:pt x="719" y="1"/>
                  </a:lnTo>
                  <a:lnTo>
                    <a:pt x="709" y="0"/>
                  </a:lnTo>
                  <a:lnTo>
                    <a:pt x="699" y="0"/>
                  </a:lnTo>
                  <a:lnTo>
                    <a:pt x="92" y="0"/>
                  </a:lnTo>
                  <a:lnTo>
                    <a:pt x="92" y="0"/>
                  </a:lnTo>
                  <a:lnTo>
                    <a:pt x="82" y="0"/>
                  </a:lnTo>
                  <a:lnTo>
                    <a:pt x="73" y="1"/>
                  </a:lnTo>
                  <a:lnTo>
                    <a:pt x="64" y="3"/>
                  </a:lnTo>
                  <a:lnTo>
                    <a:pt x="56" y="6"/>
                  </a:lnTo>
                  <a:lnTo>
                    <a:pt x="48" y="10"/>
                  </a:lnTo>
                  <a:lnTo>
                    <a:pt x="41" y="15"/>
                  </a:lnTo>
                  <a:lnTo>
                    <a:pt x="33" y="19"/>
                  </a:lnTo>
                  <a:lnTo>
                    <a:pt x="27" y="25"/>
                  </a:lnTo>
                  <a:lnTo>
                    <a:pt x="21" y="31"/>
                  </a:lnTo>
                  <a:lnTo>
                    <a:pt x="16" y="38"/>
                  </a:lnTo>
                  <a:lnTo>
                    <a:pt x="12" y="45"/>
                  </a:lnTo>
                  <a:lnTo>
                    <a:pt x="7" y="53"/>
                  </a:lnTo>
                  <a:lnTo>
                    <a:pt x="4" y="61"/>
                  </a:lnTo>
                  <a:lnTo>
                    <a:pt x="2" y="69"/>
                  </a:lnTo>
                  <a:lnTo>
                    <a:pt x="1" y="78"/>
                  </a:lnTo>
                  <a:lnTo>
                    <a:pt x="0" y="86"/>
                  </a:lnTo>
                  <a:lnTo>
                    <a:pt x="0" y="698"/>
                  </a:lnTo>
                  <a:lnTo>
                    <a:pt x="0" y="698"/>
                  </a:lnTo>
                  <a:lnTo>
                    <a:pt x="1" y="708"/>
                  </a:lnTo>
                  <a:lnTo>
                    <a:pt x="2" y="716"/>
                  </a:lnTo>
                  <a:lnTo>
                    <a:pt x="4" y="726"/>
                  </a:lnTo>
                  <a:lnTo>
                    <a:pt x="7" y="735"/>
                  </a:lnTo>
                  <a:lnTo>
                    <a:pt x="12" y="743"/>
                  </a:lnTo>
                  <a:lnTo>
                    <a:pt x="16" y="751"/>
                  </a:lnTo>
                  <a:lnTo>
                    <a:pt x="21" y="758"/>
                  </a:lnTo>
                  <a:lnTo>
                    <a:pt x="28" y="766"/>
                  </a:lnTo>
                  <a:lnTo>
                    <a:pt x="28" y="766"/>
                  </a:lnTo>
                  <a:lnTo>
                    <a:pt x="35" y="772"/>
                  </a:lnTo>
                  <a:lnTo>
                    <a:pt x="43" y="777"/>
                  </a:lnTo>
                  <a:lnTo>
                    <a:pt x="51" y="782"/>
                  </a:lnTo>
                  <a:lnTo>
                    <a:pt x="59" y="786"/>
                  </a:lnTo>
                  <a:lnTo>
                    <a:pt x="67" y="789"/>
                  </a:lnTo>
                  <a:lnTo>
                    <a:pt x="77" y="791"/>
                  </a:lnTo>
                  <a:lnTo>
                    <a:pt x="87" y="792"/>
                  </a:lnTo>
                  <a:lnTo>
                    <a:pt x="95" y="794"/>
                  </a:lnTo>
                  <a:lnTo>
                    <a:pt x="95" y="794"/>
                  </a:lnTo>
                  <a:lnTo>
                    <a:pt x="105" y="792"/>
                  </a:lnTo>
                  <a:lnTo>
                    <a:pt x="115" y="791"/>
                  </a:lnTo>
                  <a:lnTo>
                    <a:pt x="123" y="789"/>
                  </a:lnTo>
                  <a:lnTo>
                    <a:pt x="132" y="786"/>
                  </a:lnTo>
                  <a:lnTo>
                    <a:pt x="140" y="783"/>
                  </a:lnTo>
                  <a:lnTo>
                    <a:pt x="148" y="777"/>
                  </a:lnTo>
                  <a:lnTo>
                    <a:pt x="155" y="772"/>
                  </a:lnTo>
                  <a:lnTo>
                    <a:pt x="163" y="766"/>
                  </a:lnTo>
                  <a:lnTo>
                    <a:pt x="230" y="700"/>
                  </a:lnTo>
                  <a:lnTo>
                    <a:pt x="230" y="700"/>
                  </a:lnTo>
                  <a:lnTo>
                    <a:pt x="236" y="713"/>
                  </a:lnTo>
                  <a:lnTo>
                    <a:pt x="243" y="726"/>
                  </a:lnTo>
                  <a:lnTo>
                    <a:pt x="252" y="737"/>
                  </a:lnTo>
                  <a:lnTo>
                    <a:pt x="263" y="745"/>
                  </a:lnTo>
                  <a:lnTo>
                    <a:pt x="276" y="753"/>
                  </a:lnTo>
                  <a:lnTo>
                    <a:pt x="288" y="759"/>
                  </a:lnTo>
                  <a:lnTo>
                    <a:pt x="303" y="762"/>
                  </a:lnTo>
                  <a:lnTo>
                    <a:pt x="318" y="763"/>
                  </a:lnTo>
                  <a:lnTo>
                    <a:pt x="589" y="763"/>
                  </a:lnTo>
                  <a:lnTo>
                    <a:pt x="589" y="763"/>
                  </a:lnTo>
                  <a:lnTo>
                    <a:pt x="597" y="763"/>
                  </a:lnTo>
                  <a:lnTo>
                    <a:pt x="605" y="765"/>
                  </a:lnTo>
                  <a:lnTo>
                    <a:pt x="612" y="767"/>
                  </a:lnTo>
                  <a:lnTo>
                    <a:pt x="620" y="770"/>
                  </a:lnTo>
                  <a:lnTo>
                    <a:pt x="626" y="773"/>
                  </a:lnTo>
                  <a:lnTo>
                    <a:pt x="634" y="777"/>
                  </a:lnTo>
                  <a:lnTo>
                    <a:pt x="640" y="782"/>
                  </a:lnTo>
                  <a:lnTo>
                    <a:pt x="646" y="787"/>
                  </a:lnTo>
                  <a:lnTo>
                    <a:pt x="855" y="989"/>
                  </a:lnTo>
                  <a:lnTo>
                    <a:pt x="855" y="989"/>
                  </a:lnTo>
                  <a:lnTo>
                    <a:pt x="862" y="995"/>
                  </a:lnTo>
                  <a:lnTo>
                    <a:pt x="870" y="1001"/>
                  </a:lnTo>
                  <a:lnTo>
                    <a:pt x="877" y="1006"/>
                  </a:lnTo>
                  <a:lnTo>
                    <a:pt x="886" y="1010"/>
                  </a:lnTo>
                  <a:lnTo>
                    <a:pt x="895" y="1012"/>
                  </a:lnTo>
                  <a:lnTo>
                    <a:pt x="903" y="1016"/>
                  </a:lnTo>
                  <a:lnTo>
                    <a:pt x="913" y="1017"/>
                  </a:lnTo>
                  <a:lnTo>
                    <a:pt x="923" y="1017"/>
                  </a:lnTo>
                  <a:lnTo>
                    <a:pt x="923" y="1017"/>
                  </a:lnTo>
                  <a:lnTo>
                    <a:pt x="932" y="1017"/>
                  </a:lnTo>
                  <a:lnTo>
                    <a:pt x="941" y="1016"/>
                  </a:lnTo>
                  <a:lnTo>
                    <a:pt x="950" y="1012"/>
                  </a:lnTo>
                  <a:lnTo>
                    <a:pt x="959" y="1010"/>
                  </a:lnTo>
                  <a:lnTo>
                    <a:pt x="968" y="1006"/>
                  </a:lnTo>
                  <a:lnTo>
                    <a:pt x="975" y="1001"/>
                  </a:lnTo>
                  <a:lnTo>
                    <a:pt x="983" y="995"/>
                  </a:lnTo>
                  <a:lnTo>
                    <a:pt x="990" y="989"/>
                  </a:lnTo>
                  <a:lnTo>
                    <a:pt x="990" y="989"/>
                  </a:lnTo>
                  <a:lnTo>
                    <a:pt x="997" y="982"/>
                  </a:lnTo>
                  <a:lnTo>
                    <a:pt x="1002" y="975"/>
                  </a:lnTo>
                  <a:lnTo>
                    <a:pt x="1006" y="966"/>
                  </a:lnTo>
                  <a:lnTo>
                    <a:pt x="1011" y="958"/>
                  </a:lnTo>
                  <a:lnTo>
                    <a:pt x="1014" y="949"/>
                  </a:lnTo>
                  <a:lnTo>
                    <a:pt x="1016" y="941"/>
                  </a:lnTo>
                  <a:lnTo>
                    <a:pt x="1017" y="931"/>
                  </a:lnTo>
                  <a:lnTo>
                    <a:pt x="1018" y="921"/>
                  </a:lnTo>
                  <a:lnTo>
                    <a:pt x="1018" y="311"/>
                  </a:lnTo>
                  <a:lnTo>
                    <a:pt x="1018" y="311"/>
                  </a:lnTo>
                  <a:lnTo>
                    <a:pt x="1017" y="301"/>
                  </a:lnTo>
                  <a:lnTo>
                    <a:pt x="1016" y="292"/>
                  </a:lnTo>
                  <a:lnTo>
                    <a:pt x="1014" y="284"/>
                  </a:lnTo>
                  <a:lnTo>
                    <a:pt x="1011" y="276"/>
                  </a:lnTo>
                  <a:lnTo>
                    <a:pt x="1007" y="269"/>
                  </a:lnTo>
                  <a:lnTo>
                    <a:pt x="1002" y="261"/>
                  </a:lnTo>
                  <a:lnTo>
                    <a:pt x="997" y="255"/>
                  </a:lnTo>
                  <a:lnTo>
                    <a:pt x="991" y="248"/>
                  </a:lnTo>
                  <a:lnTo>
                    <a:pt x="985" y="243"/>
                  </a:lnTo>
                  <a:lnTo>
                    <a:pt x="977" y="238"/>
                  </a:lnTo>
                  <a:lnTo>
                    <a:pt x="970" y="233"/>
                  </a:lnTo>
                  <a:lnTo>
                    <a:pt x="962" y="230"/>
                  </a:lnTo>
                  <a:lnTo>
                    <a:pt x="954" y="227"/>
                  </a:lnTo>
                  <a:lnTo>
                    <a:pt x="945" y="225"/>
                  </a:lnTo>
                  <a:lnTo>
                    <a:pt x="935" y="224"/>
                  </a:lnTo>
                  <a:lnTo>
                    <a:pt x="927" y="223"/>
                  </a:lnTo>
                  <a:lnTo>
                    <a:pt x="927" y="223"/>
                  </a:lnTo>
                  <a:close/>
                  <a:moveTo>
                    <a:pt x="118" y="721"/>
                  </a:moveTo>
                  <a:lnTo>
                    <a:pt x="118" y="721"/>
                  </a:lnTo>
                  <a:lnTo>
                    <a:pt x="114" y="725"/>
                  </a:lnTo>
                  <a:lnTo>
                    <a:pt x="108" y="727"/>
                  </a:lnTo>
                  <a:lnTo>
                    <a:pt x="102" y="729"/>
                  </a:lnTo>
                  <a:lnTo>
                    <a:pt x="95" y="729"/>
                  </a:lnTo>
                  <a:lnTo>
                    <a:pt x="90" y="729"/>
                  </a:lnTo>
                  <a:lnTo>
                    <a:pt x="83" y="727"/>
                  </a:lnTo>
                  <a:lnTo>
                    <a:pt x="78" y="725"/>
                  </a:lnTo>
                  <a:lnTo>
                    <a:pt x="73" y="721"/>
                  </a:lnTo>
                  <a:lnTo>
                    <a:pt x="73" y="721"/>
                  </a:lnTo>
                  <a:lnTo>
                    <a:pt x="70" y="715"/>
                  </a:lnTo>
                  <a:lnTo>
                    <a:pt x="66" y="710"/>
                  </a:lnTo>
                  <a:lnTo>
                    <a:pt x="64" y="704"/>
                  </a:lnTo>
                  <a:lnTo>
                    <a:pt x="64" y="698"/>
                  </a:lnTo>
                  <a:lnTo>
                    <a:pt x="64" y="86"/>
                  </a:lnTo>
                  <a:lnTo>
                    <a:pt x="64" y="86"/>
                  </a:lnTo>
                  <a:lnTo>
                    <a:pt x="64" y="82"/>
                  </a:lnTo>
                  <a:lnTo>
                    <a:pt x="66" y="78"/>
                  </a:lnTo>
                  <a:lnTo>
                    <a:pt x="68" y="74"/>
                  </a:lnTo>
                  <a:lnTo>
                    <a:pt x="72" y="70"/>
                  </a:lnTo>
                  <a:lnTo>
                    <a:pt x="76" y="67"/>
                  </a:lnTo>
                  <a:lnTo>
                    <a:pt x="80" y="65"/>
                  </a:lnTo>
                  <a:lnTo>
                    <a:pt x="86" y="63"/>
                  </a:lnTo>
                  <a:lnTo>
                    <a:pt x="92" y="63"/>
                  </a:lnTo>
                  <a:lnTo>
                    <a:pt x="699" y="63"/>
                  </a:lnTo>
                  <a:lnTo>
                    <a:pt x="699" y="63"/>
                  </a:lnTo>
                  <a:lnTo>
                    <a:pt x="706" y="63"/>
                  </a:lnTo>
                  <a:lnTo>
                    <a:pt x="711" y="65"/>
                  </a:lnTo>
                  <a:lnTo>
                    <a:pt x="715" y="67"/>
                  </a:lnTo>
                  <a:lnTo>
                    <a:pt x="720" y="70"/>
                  </a:lnTo>
                  <a:lnTo>
                    <a:pt x="723" y="74"/>
                  </a:lnTo>
                  <a:lnTo>
                    <a:pt x="725" y="78"/>
                  </a:lnTo>
                  <a:lnTo>
                    <a:pt x="727" y="82"/>
                  </a:lnTo>
                  <a:lnTo>
                    <a:pt x="727" y="86"/>
                  </a:lnTo>
                  <a:lnTo>
                    <a:pt x="727" y="452"/>
                  </a:lnTo>
                  <a:lnTo>
                    <a:pt x="727" y="452"/>
                  </a:lnTo>
                  <a:lnTo>
                    <a:pt x="727" y="458"/>
                  </a:lnTo>
                  <a:lnTo>
                    <a:pt x="725" y="462"/>
                  </a:lnTo>
                  <a:lnTo>
                    <a:pt x="723" y="466"/>
                  </a:lnTo>
                  <a:lnTo>
                    <a:pt x="720" y="470"/>
                  </a:lnTo>
                  <a:lnTo>
                    <a:pt x="715" y="473"/>
                  </a:lnTo>
                  <a:lnTo>
                    <a:pt x="711" y="475"/>
                  </a:lnTo>
                  <a:lnTo>
                    <a:pt x="706" y="476"/>
                  </a:lnTo>
                  <a:lnTo>
                    <a:pt x="699" y="476"/>
                  </a:lnTo>
                  <a:lnTo>
                    <a:pt x="429" y="476"/>
                  </a:lnTo>
                  <a:lnTo>
                    <a:pt x="429" y="476"/>
                  </a:lnTo>
                  <a:lnTo>
                    <a:pt x="415" y="477"/>
                  </a:lnTo>
                  <a:lnTo>
                    <a:pt x="401" y="479"/>
                  </a:lnTo>
                  <a:lnTo>
                    <a:pt x="387" y="482"/>
                  </a:lnTo>
                  <a:lnTo>
                    <a:pt x="374" y="487"/>
                  </a:lnTo>
                  <a:lnTo>
                    <a:pt x="361" y="493"/>
                  </a:lnTo>
                  <a:lnTo>
                    <a:pt x="350" y="501"/>
                  </a:lnTo>
                  <a:lnTo>
                    <a:pt x="339" y="508"/>
                  </a:lnTo>
                  <a:lnTo>
                    <a:pt x="328" y="518"/>
                  </a:lnTo>
                  <a:lnTo>
                    <a:pt x="118" y="721"/>
                  </a:lnTo>
                  <a:close/>
                  <a:moveTo>
                    <a:pt x="955" y="921"/>
                  </a:moveTo>
                  <a:lnTo>
                    <a:pt x="955" y="921"/>
                  </a:lnTo>
                  <a:lnTo>
                    <a:pt x="954" y="928"/>
                  </a:lnTo>
                  <a:lnTo>
                    <a:pt x="951" y="934"/>
                  </a:lnTo>
                  <a:lnTo>
                    <a:pt x="949" y="939"/>
                  </a:lnTo>
                  <a:lnTo>
                    <a:pt x="945" y="944"/>
                  </a:lnTo>
                  <a:lnTo>
                    <a:pt x="945" y="944"/>
                  </a:lnTo>
                  <a:lnTo>
                    <a:pt x="940" y="948"/>
                  </a:lnTo>
                  <a:lnTo>
                    <a:pt x="934" y="951"/>
                  </a:lnTo>
                  <a:lnTo>
                    <a:pt x="929" y="952"/>
                  </a:lnTo>
                  <a:lnTo>
                    <a:pt x="923" y="953"/>
                  </a:lnTo>
                  <a:lnTo>
                    <a:pt x="916" y="952"/>
                  </a:lnTo>
                  <a:lnTo>
                    <a:pt x="911" y="951"/>
                  </a:lnTo>
                  <a:lnTo>
                    <a:pt x="904" y="948"/>
                  </a:lnTo>
                  <a:lnTo>
                    <a:pt x="900" y="944"/>
                  </a:lnTo>
                  <a:lnTo>
                    <a:pt x="691" y="742"/>
                  </a:lnTo>
                  <a:lnTo>
                    <a:pt x="691" y="742"/>
                  </a:lnTo>
                  <a:lnTo>
                    <a:pt x="680" y="732"/>
                  </a:lnTo>
                  <a:lnTo>
                    <a:pt x="668" y="724"/>
                  </a:lnTo>
                  <a:lnTo>
                    <a:pt x="656" y="716"/>
                  </a:lnTo>
                  <a:lnTo>
                    <a:pt x="645" y="711"/>
                  </a:lnTo>
                  <a:lnTo>
                    <a:pt x="631" y="706"/>
                  </a:lnTo>
                  <a:lnTo>
                    <a:pt x="618" y="702"/>
                  </a:lnTo>
                  <a:lnTo>
                    <a:pt x="604" y="700"/>
                  </a:lnTo>
                  <a:lnTo>
                    <a:pt x="589" y="700"/>
                  </a:lnTo>
                  <a:lnTo>
                    <a:pt x="318" y="700"/>
                  </a:lnTo>
                  <a:lnTo>
                    <a:pt x="318" y="700"/>
                  </a:lnTo>
                  <a:lnTo>
                    <a:pt x="313" y="699"/>
                  </a:lnTo>
                  <a:lnTo>
                    <a:pt x="308" y="698"/>
                  </a:lnTo>
                  <a:lnTo>
                    <a:pt x="302" y="696"/>
                  </a:lnTo>
                  <a:lnTo>
                    <a:pt x="298" y="693"/>
                  </a:lnTo>
                  <a:lnTo>
                    <a:pt x="295" y="689"/>
                  </a:lnTo>
                  <a:lnTo>
                    <a:pt x="293" y="685"/>
                  </a:lnTo>
                  <a:lnTo>
                    <a:pt x="291" y="681"/>
                  </a:lnTo>
                  <a:lnTo>
                    <a:pt x="291" y="677"/>
                  </a:lnTo>
                  <a:lnTo>
                    <a:pt x="291" y="642"/>
                  </a:lnTo>
                  <a:lnTo>
                    <a:pt x="372" y="563"/>
                  </a:lnTo>
                  <a:lnTo>
                    <a:pt x="372" y="563"/>
                  </a:lnTo>
                  <a:lnTo>
                    <a:pt x="379" y="557"/>
                  </a:lnTo>
                  <a:lnTo>
                    <a:pt x="385" y="553"/>
                  </a:lnTo>
                  <a:lnTo>
                    <a:pt x="391" y="549"/>
                  </a:lnTo>
                  <a:lnTo>
                    <a:pt x="398" y="546"/>
                  </a:lnTo>
                  <a:lnTo>
                    <a:pt x="405" y="544"/>
                  </a:lnTo>
                  <a:lnTo>
                    <a:pt x="413" y="541"/>
                  </a:lnTo>
                  <a:lnTo>
                    <a:pt x="420" y="540"/>
                  </a:lnTo>
                  <a:lnTo>
                    <a:pt x="429" y="540"/>
                  </a:lnTo>
                  <a:lnTo>
                    <a:pt x="699" y="540"/>
                  </a:lnTo>
                  <a:lnTo>
                    <a:pt x="699" y="540"/>
                  </a:lnTo>
                  <a:lnTo>
                    <a:pt x="709" y="539"/>
                  </a:lnTo>
                  <a:lnTo>
                    <a:pt x="719" y="538"/>
                  </a:lnTo>
                  <a:lnTo>
                    <a:pt x="727" y="536"/>
                  </a:lnTo>
                  <a:lnTo>
                    <a:pt x="736" y="533"/>
                  </a:lnTo>
                  <a:lnTo>
                    <a:pt x="743" y="530"/>
                  </a:lnTo>
                  <a:lnTo>
                    <a:pt x="751" y="525"/>
                  </a:lnTo>
                  <a:lnTo>
                    <a:pt x="758" y="520"/>
                  </a:lnTo>
                  <a:lnTo>
                    <a:pt x="765" y="515"/>
                  </a:lnTo>
                  <a:lnTo>
                    <a:pt x="770" y="508"/>
                  </a:lnTo>
                  <a:lnTo>
                    <a:pt x="776" y="502"/>
                  </a:lnTo>
                  <a:lnTo>
                    <a:pt x="780" y="494"/>
                  </a:lnTo>
                  <a:lnTo>
                    <a:pt x="784" y="487"/>
                  </a:lnTo>
                  <a:lnTo>
                    <a:pt x="787" y="478"/>
                  </a:lnTo>
                  <a:lnTo>
                    <a:pt x="789" y="471"/>
                  </a:lnTo>
                  <a:lnTo>
                    <a:pt x="791" y="461"/>
                  </a:lnTo>
                  <a:lnTo>
                    <a:pt x="792" y="452"/>
                  </a:lnTo>
                  <a:lnTo>
                    <a:pt x="792" y="286"/>
                  </a:lnTo>
                  <a:lnTo>
                    <a:pt x="927" y="286"/>
                  </a:lnTo>
                  <a:lnTo>
                    <a:pt x="927" y="286"/>
                  </a:lnTo>
                  <a:lnTo>
                    <a:pt x="932" y="287"/>
                  </a:lnTo>
                  <a:lnTo>
                    <a:pt x="938" y="288"/>
                  </a:lnTo>
                  <a:lnTo>
                    <a:pt x="942" y="290"/>
                  </a:lnTo>
                  <a:lnTo>
                    <a:pt x="946" y="294"/>
                  </a:lnTo>
                  <a:lnTo>
                    <a:pt x="949" y="297"/>
                  </a:lnTo>
                  <a:lnTo>
                    <a:pt x="953" y="301"/>
                  </a:lnTo>
                  <a:lnTo>
                    <a:pt x="954" y="305"/>
                  </a:lnTo>
                  <a:lnTo>
                    <a:pt x="955" y="311"/>
                  </a:lnTo>
                  <a:lnTo>
                    <a:pt x="955" y="921"/>
                  </a:lnTo>
                  <a:close/>
                  <a:moveTo>
                    <a:pt x="398" y="380"/>
                  </a:moveTo>
                  <a:lnTo>
                    <a:pt x="398" y="380"/>
                  </a:lnTo>
                  <a:lnTo>
                    <a:pt x="408" y="380"/>
                  </a:lnTo>
                  <a:lnTo>
                    <a:pt x="416" y="377"/>
                  </a:lnTo>
                  <a:lnTo>
                    <a:pt x="425" y="373"/>
                  </a:lnTo>
                  <a:lnTo>
                    <a:pt x="431" y="367"/>
                  </a:lnTo>
                  <a:lnTo>
                    <a:pt x="438" y="360"/>
                  </a:lnTo>
                  <a:lnTo>
                    <a:pt x="442" y="351"/>
                  </a:lnTo>
                  <a:lnTo>
                    <a:pt x="444" y="343"/>
                  </a:lnTo>
                  <a:lnTo>
                    <a:pt x="445" y="333"/>
                  </a:lnTo>
                  <a:lnTo>
                    <a:pt x="445" y="333"/>
                  </a:lnTo>
                  <a:lnTo>
                    <a:pt x="444" y="324"/>
                  </a:lnTo>
                  <a:lnTo>
                    <a:pt x="442" y="315"/>
                  </a:lnTo>
                  <a:lnTo>
                    <a:pt x="438" y="306"/>
                  </a:lnTo>
                  <a:lnTo>
                    <a:pt x="431" y="300"/>
                  </a:lnTo>
                  <a:lnTo>
                    <a:pt x="425" y="294"/>
                  </a:lnTo>
                  <a:lnTo>
                    <a:pt x="416" y="289"/>
                  </a:lnTo>
                  <a:lnTo>
                    <a:pt x="408" y="286"/>
                  </a:lnTo>
                  <a:lnTo>
                    <a:pt x="398" y="286"/>
                  </a:lnTo>
                  <a:lnTo>
                    <a:pt x="398" y="286"/>
                  </a:lnTo>
                  <a:lnTo>
                    <a:pt x="388" y="286"/>
                  </a:lnTo>
                  <a:lnTo>
                    <a:pt x="380" y="289"/>
                  </a:lnTo>
                  <a:lnTo>
                    <a:pt x="371" y="294"/>
                  </a:lnTo>
                  <a:lnTo>
                    <a:pt x="364" y="300"/>
                  </a:lnTo>
                  <a:lnTo>
                    <a:pt x="358" y="306"/>
                  </a:lnTo>
                  <a:lnTo>
                    <a:pt x="354" y="315"/>
                  </a:lnTo>
                  <a:lnTo>
                    <a:pt x="351" y="324"/>
                  </a:lnTo>
                  <a:lnTo>
                    <a:pt x="350" y="333"/>
                  </a:lnTo>
                  <a:lnTo>
                    <a:pt x="350" y="333"/>
                  </a:lnTo>
                  <a:lnTo>
                    <a:pt x="351" y="343"/>
                  </a:lnTo>
                  <a:lnTo>
                    <a:pt x="354" y="351"/>
                  </a:lnTo>
                  <a:lnTo>
                    <a:pt x="358" y="360"/>
                  </a:lnTo>
                  <a:lnTo>
                    <a:pt x="364" y="367"/>
                  </a:lnTo>
                  <a:lnTo>
                    <a:pt x="371" y="373"/>
                  </a:lnTo>
                  <a:lnTo>
                    <a:pt x="380" y="377"/>
                  </a:lnTo>
                  <a:lnTo>
                    <a:pt x="388" y="380"/>
                  </a:lnTo>
                  <a:lnTo>
                    <a:pt x="398" y="380"/>
                  </a:lnTo>
                  <a:lnTo>
                    <a:pt x="398" y="380"/>
                  </a:lnTo>
                  <a:close/>
                  <a:moveTo>
                    <a:pt x="207" y="286"/>
                  </a:moveTo>
                  <a:lnTo>
                    <a:pt x="207" y="286"/>
                  </a:lnTo>
                  <a:lnTo>
                    <a:pt x="197" y="286"/>
                  </a:lnTo>
                  <a:lnTo>
                    <a:pt x="189" y="289"/>
                  </a:lnTo>
                  <a:lnTo>
                    <a:pt x="180" y="294"/>
                  </a:lnTo>
                  <a:lnTo>
                    <a:pt x="174" y="300"/>
                  </a:lnTo>
                  <a:lnTo>
                    <a:pt x="167" y="306"/>
                  </a:lnTo>
                  <a:lnTo>
                    <a:pt x="163" y="315"/>
                  </a:lnTo>
                  <a:lnTo>
                    <a:pt x="160" y="324"/>
                  </a:lnTo>
                  <a:lnTo>
                    <a:pt x="160" y="333"/>
                  </a:lnTo>
                  <a:lnTo>
                    <a:pt x="160" y="333"/>
                  </a:lnTo>
                  <a:lnTo>
                    <a:pt x="160" y="343"/>
                  </a:lnTo>
                  <a:lnTo>
                    <a:pt x="163" y="351"/>
                  </a:lnTo>
                  <a:lnTo>
                    <a:pt x="167" y="360"/>
                  </a:lnTo>
                  <a:lnTo>
                    <a:pt x="174" y="367"/>
                  </a:lnTo>
                  <a:lnTo>
                    <a:pt x="180" y="373"/>
                  </a:lnTo>
                  <a:lnTo>
                    <a:pt x="189" y="377"/>
                  </a:lnTo>
                  <a:lnTo>
                    <a:pt x="197" y="380"/>
                  </a:lnTo>
                  <a:lnTo>
                    <a:pt x="207" y="380"/>
                  </a:lnTo>
                  <a:lnTo>
                    <a:pt x="207" y="380"/>
                  </a:lnTo>
                  <a:lnTo>
                    <a:pt x="217" y="380"/>
                  </a:lnTo>
                  <a:lnTo>
                    <a:pt x="225" y="377"/>
                  </a:lnTo>
                  <a:lnTo>
                    <a:pt x="234" y="373"/>
                  </a:lnTo>
                  <a:lnTo>
                    <a:pt x="240" y="367"/>
                  </a:lnTo>
                  <a:lnTo>
                    <a:pt x="247" y="360"/>
                  </a:lnTo>
                  <a:lnTo>
                    <a:pt x="251" y="351"/>
                  </a:lnTo>
                  <a:lnTo>
                    <a:pt x="254" y="343"/>
                  </a:lnTo>
                  <a:lnTo>
                    <a:pt x="254" y="333"/>
                  </a:lnTo>
                  <a:lnTo>
                    <a:pt x="254" y="333"/>
                  </a:lnTo>
                  <a:lnTo>
                    <a:pt x="254" y="324"/>
                  </a:lnTo>
                  <a:lnTo>
                    <a:pt x="251" y="315"/>
                  </a:lnTo>
                  <a:lnTo>
                    <a:pt x="247" y="306"/>
                  </a:lnTo>
                  <a:lnTo>
                    <a:pt x="240" y="300"/>
                  </a:lnTo>
                  <a:lnTo>
                    <a:pt x="234" y="294"/>
                  </a:lnTo>
                  <a:lnTo>
                    <a:pt x="225" y="289"/>
                  </a:lnTo>
                  <a:lnTo>
                    <a:pt x="217" y="286"/>
                  </a:lnTo>
                  <a:lnTo>
                    <a:pt x="207" y="286"/>
                  </a:lnTo>
                  <a:lnTo>
                    <a:pt x="207" y="286"/>
                  </a:lnTo>
                  <a:close/>
                  <a:moveTo>
                    <a:pt x="589" y="380"/>
                  </a:moveTo>
                  <a:lnTo>
                    <a:pt x="589" y="380"/>
                  </a:lnTo>
                  <a:lnTo>
                    <a:pt x="598" y="380"/>
                  </a:lnTo>
                  <a:lnTo>
                    <a:pt x="607" y="377"/>
                  </a:lnTo>
                  <a:lnTo>
                    <a:pt x="616" y="373"/>
                  </a:lnTo>
                  <a:lnTo>
                    <a:pt x="622" y="367"/>
                  </a:lnTo>
                  <a:lnTo>
                    <a:pt x="629" y="360"/>
                  </a:lnTo>
                  <a:lnTo>
                    <a:pt x="633" y="351"/>
                  </a:lnTo>
                  <a:lnTo>
                    <a:pt x="635" y="343"/>
                  </a:lnTo>
                  <a:lnTo>
                    <a:pt x="636" y="333"/>
                  </a:lnTo>
                  <a:lnTo>
                    <a:pt x="636" y="333"/>
                  </a:lnTo>
                  <a:lnTo>
                    <a:pt x="635" y="324"/>
                  </a:lnTo>
                  <a:lnTo>
                    <a:pt x="633" y="315"/>
                  </a:lnTo>
                  <a:lnTo>
                    <a:pt x="629" y="306"/>
                  </a:lnTo>
                  <a:lnTo>
                    <a:pt x="622" y="300"/>
                  </a:lnTo>
                  <a:lnTo>
                    <a:pt x="616" y="294"/>
                  </a:lnTo>
                  <a:lnTo>
                    <a:pt x="607" y="289"/>
                  </a:lnTo>
                  <a:lnTo>
                    <a:pt x="598" y="286"/>
                  </a:lnTo>
                  <a:lnTo>
                    <a:pt x="589" y="286"/>
                  </a:lnTo>
                  <a:lnTo>
                    <a:pt x="589" y="286"/>
                  </a:lnTo>
                  <a:lnTo>
                    <a:pt x="579" y="286"/>
                  </a:lnTo>
                  <a:lnTo>
                    <a:pt x="570" y="289"/>
                  </a:lnTo>
                  <a:lnTo>
                    <a:pt x="562" y="294"/>
                  </a:lnTo>
                  <a:lnTo>
                    <a:pt x="554" y="300"/>
                  </a:lnTo>
                  <a:lnTo>
                    <a:pt x="549" y="306"/>
                  </a:lnTo>
                  <a:lnTo>
                    <a:pt x="545" y="315"/>
                  </a:lnTo>
                  <a:lnTo>
                    <a:pt x="542" y="324"/>
                  </a:lnTo>
                  <a:lnTo>
                    <a:pt x="541" y="333"/>
                  </a:lnTo>
                  <a:lnTo>
                    <a:pt x="541" y="333"/>
                  </a:lnTo>
                  <a:lnTo>
                    <a:pt x="542" y="343"/>
                  </a:lnTo>
                  <a:lnTo>
                    <a:pt x="545" y="351"/>
                  </a:lnTo>
                  <a:lnTo>
                    <a:pt x="549" y="360"/>
                  </a:lnTo>
                  <a:lnTo>
                    <a:pt x="554" y="367"/>
                  </a:lnTo>
                  <a:lnTo>
                    <a:pt x="562" y="373"/>
                  </a:lnTo>
                  <a:lnTo>
                    <a:pt x="570" y="377"/>
                  </a:lnTo>
                  <a:lnTo>
                    <a:pt x="579" y="380"/>
                  </a:lnTo>
                  <a:lnTo>
                    <a:pt x="589" y="380"/>
                  </a:lnTo>
                  <a:lnTo>
                    <a:pt x="589" y="380"/>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685800">
                <a:defRPr/>
              </a:pPr>
              <a:endParaRPr lang="zh-CN" altLang="en-US" sz="1400" kern="0" dirty="0">
                <a:solidFill>
                  <a:schemeClr val="tx1">
                    <a:lumMod val="65000"/>
                    <a:lumOff val="35000"/>
                  </a:schemeClr>
                </a:solidFill>
                <a:cs typeface="+mn-ea"/>
                <a:sym typeface="+mn-lt"/>
              </a:endParaRPr>
            </a:p>
          </p:txBody>
        </p:sp>
      </p:grpSp>
      <p:grpSp>
        <p:nvGrpSpPr>
          <p:cNvPr id="10" name="组合 52"/>
          <p:cNvGrpSpPr/>
          <p:nvPr/>
        </p:nvGrpSpPr>
        <p:grpSpPr>
          <a:xfrm>
            <a:off x="7121616" y="2414002"/>
            <a:ext cx="733780" cy="734006"/>
            <a:chOff x="9495488" y="3122425"/>
            <a:chExt cx="978373" cy="978373"/>
          </a:xfrm>
        </p:grpSpPr>
        <p:sp>
          <p:nvSpPr>
            <p:cNvPr id="54" name="椭圆 53"/>
            <p:cNvSpPr/>
            <p:nvPr/>
          </p:nvSpPr>
          <p:spPr>
            <a:xfrm>
              <a:off x="9495488" y="3122425"/>
              <a:ext cx="978373" cy="978373"/>
            </a:xfrm>
            <a:prstGeom prst="ellipse">
              <a:avLst/>
            </a:prstGeom>
            <a:solidFill>
              <a:schemeClr val="accent4"/>
            </a:solidFill>
            <a:ln w="12700" cap="flat" cmpd="sng" algn="ctr">
              <a:noFill/>
              <a:prstDash val="solid"/>
              <a:miter lim="800000"/>
            </a:ln>
            <a:effectLst/>
          </p:spPr>
          <p:txBody>
            <a:bodyPr rtlCol="0" anchor="ctr"/>
            <a:lstStyle/>
            <a:p>
              <a:pPr algn="ctr" defTabSz="685800">
                <a:defRPr/>
              </a:pPr>
              <a:endParaRPr lang="zh-CN" altLang="en-US" sz="1400" kern="0" dirty="0">
                <a:solidFill>
                  <a:schemeClr val="tx1">
                    <a:lumMod val="65000"/>
                    <a:lumOff val="35000"/>
                  </a:schemeClr>
                </a:solidFill>
                <a:cs typeface="+mn-ea"/>
                <a:sym typeface="+mn-lt"/>
              </a:endParaRPr>
            </a:p>
          </p:txBody>
        </p:sp>
        <p:sp>
          <p:nvSpPr>
            <p:cNvPr id="55" name="Freeform 48"/>
            <p:cNvSpPr>
              <a:spLocks noEditPoints="1"/>
            </p:cNvSpPr>
            <p:nvPr/>
          </p:nvSpPr>
          <p:spPr bwMode="auto">
            <a:xfrm>
              <a:off x="9823543" y="3450479"/>
              <a:ext cx="322263" cy="322263"/>
            </a:xfrm>
            <a:custGeom>
              <a:avLst/>
              <a:gdLst>
                <a:gd name="T0" fmla="*/ 77 w 1019"/>
                <a:gd name="T1" fmla="*/ 1 h 1017"/>
                <a:gd name="T2" fmla="*/ 35 w 1019"/>
                <a:gd name="T3" fmla="*/ 21 h 1017"/>
                <a:gd name="T4" fmla="*/ 8 w 1019"/>
                <a:gd name="T5" fmla="*/ 58 h 1017"/>
                <a:gd name="T6" fmla="*/ 0 w 1019"/>
                <a:gd name="T7" fmla="*/ 921 h 1017"/>
                <a:gd name="T8" fmla="*/ 8 w 1019"/>
                <a:gd name="T9" fmla="*/ 959 h 1017"/>
                <a:gd name="T10" fmla="*/ 35 w 1019"/>
                <a:gd name="T11" fmla="*/ 995 h 1017"/>
                <a:gd name="T12" fmla="*/ 77 w 1019"/>
                <a:gd name="T13" fmla="*/ 1015 h 1017"/>
                <a:gd name="T14" fmla="*/ 933 w 1019"/>
                <a:gd name="T15" fmla="*/ 1017 h 1017"/>
                <a:gd name="T16" fmla="*/ 976 w 1019"/>
                <a:gd name="T17" fmla="*/ 1001 h 1017"/>
                <a:gd name="T18" fmla="*/ 1007 w 1019"/>
                <a:gd name="T19" fmla="*/ 967 h 1017"/>
                <a:gd name="T20" fmla="*/ 1019 w 1019"/>
                <a:gd name="T21" fmla="*/ 921 h 1017"/>
                <a:gd name="T22" fmla="*/ 1014 w 1019"/>
                <a:gd name="T23" fmla="*/ 66 h 1017"/>
                <a:gd name="T24" fmla="*/ 991 w 1019"/>
                <a:gd name="T25" fmla="*/ 27 h 1017"/>
                <a:gd name="T26" fmla="*/ 951 w 1019"/>
                <a:gd name="T27" fmla="*/ 4 h 1017"/>
                <a:gd name="T28" fmla="*/ 954 w 1019"/>
                <a:gd name="T29" fmla="*/ 921 h 1017"/>
                <a:gd name="T30" fmla="*/ 946 w 1019"/>
                <a:gd name="T31" fmla="*/ 944 h 1017"/>
                <a:gd name="T32" fmla="*/ 96 w 1019"/>
                <a:gd name="T33" fmla="*/ 953 h 1017"/>
                <a:gd name="T34" fmla="*/ 73 w 1019"/>
                <a:gd name="T35" fmla="*/ 944 h 1017"/>
                <a:gd name="T36" fmla="*/ 64 w 1019"/>
                <a:gd name="T37" fmla="*/ 94 h 1017"/>
                <a:gd name="T38" fmla="*/ 73 w 1019"/>
                <a:gd name="T39" fmla="*/ 73 h 1017"/>
                <a:gd name="T40" fmla="*/ 923 w 1019"/>
                <a:gd name="T41" fmla="*/ 63 h 1017"/>
                <a:gd name="T42" fmla="*/ 946 w 1019"/>
                <a:gd name="T43" fmla="*/ 73 h 1017"/>
                <a:gd name="T44" fmla="*/ 954 w 1019"/>
                <a:gd name="T45" fmla="*/ 921 h 1017"/>
                <a:gd name="T46" fmla="*/ 179 w 1019"/>
                <a:gd name="T47" fmla="*/ 127 h 1017"/>
                <a:gd name="T48" fmla="*/ 132 w 1019"/>
                <a:gd name="T49" fmla="*/ 165 h 1017"/>
                <a:gd name="T50" fmla="*/ 128 w 1019"/>
                <a:gd name="T51" fmla="*/ 317 h 1017"/>
                <a:gd name="T52" fmla="*/ 146 w 1019"/>
                <a:gd name="T53" fmla="*/ 362 h 1017"/>
                <a:gd name="T54" fmla="*/ 191 w 1019"/>
                <a:gd name="T55" fmla="*/ 380 h 1017"/>
                <a:gd name="T56" fmla="*/ 852 w 1019"/>
                <a:gd name="T57" fmla="*/ 376 h 1017"/>
                <a:gd name="T58" fmla="*/ 890 w 1019"/>
                <a:gd name="T59" fmla="*/ 330 h 1017"/>
                <a:gd name="T60" fmla="*/ 891 w 1019"/>
                <a:gd name="T61" fmla="*/ 183 h 1017"/>
                <a:gd name="T62" fmla="*/ 863 w 1019"/>
                <a:gd name="T63" fmla="*/ 137 h 1017"/>
                <a:gd name="T64" fmla="*/ 828 w 1019"/>
                <a:gd name="T65" fmla="*/ 126 h 1017"/>
                <a:gd name="T66" fmla="*/ 191 w 1019"/>
                <a:gd name="T67" fmla="*/ 317 h 1017"/>
                <a:gd name="T68" fmla="*/ 179 w 1019"/>
                <a:gd name="T69" fmla="*/ 446 h 1017"/>
                <a:gd name="T70" fmla="*/ 132 w 1019"/>
                <a:gd name="T71" fmla="*/ 483 h 1017"/>
                <a:gd name="T72" fmla="*/ 128 w 1019"/>
                <a:gd name="T73" fmla="*/ 826 h 1017"/>
                <a:gd name="T74" fmla="*/ 146 w 1019"/>
                <a:gd name="T75" fmla="*/ 871 h 1017"/>
                <a:gd name="T76" fmla="*/ 191 w 1019"/>
                <a:gd name="T77" fmla="*/ 890 h 1017"/>
                <a:gd name="T78" fmla="*/ 344 w 1019"/>
                <a:gd name="T79" fmla="*/ 885 h 1017"/>
                <a:gd name="T80" fmla="*/ 381 w 1019"/>
                <a:gd name="T81" fmla="*/ 839 h 1017"/>
                <a:gd name="T82" fmla="*/ 382 w 1019"/>
                <a:gd name="T83" fmla="*/ 502 h 1017"/>
                <a:gd name="T84" fmla="*/ 355 w 1019"/>
                <a:gd name="T85" fmla="*/ 456 h 1017"/>
                <a:gd name="T86" fmla="*/ 319 w 1019"/>
                <a:gd name="T87" fmla="*/ 445 h 1017"/>
                <a:gd name="T88" fmla="*/ 191 w 1019"/>
                <a:gd name="T89" fmla="*/ 826 h 1017"/>
                <a:gd name="T90" fmla="*/ 496 w 1019"/>
                <a:gd name="T91" fmla="*/ 446 h 1017"/>
                <a:gd name="T92" fmla="*/ 451 w 1019"/>
                <a:gd name="T93" fmla="*/ 483 h 1017"/>
                <a:gd name="T94" fmla="*/ 446 w 1019"/>
                <a:gd name="T95" fmla="*/ 826 h 1017"/>
                <a:gd name="T96" fmla="*/ 464 w 1019"/>
                <a:gd name="T97" fmla="*/ 871 h 1017"/>
                <a:gd name="T98" fmla="*/ 509 w 1019"/>
                <a:gd name="T99" fmla="*/ 890 h 1017"/>
                <a:gd name="T100" fmla="*/ 852 w 1019"/>
                <a:gd name="T101" fmla="*/ 885 h 1017"/>
                <a:gd name="T102" fmla="*/ 890 w 1019"/>
                <a:gd name="T103" fmla="*/ 839 h 1017"/>
                <a:gd name="T104" fmla="*/ 891 w 1019"/>
                <a:gd name="T105" fmla="*/ 502 h 1017"/>
                <a:gd name="T106" fmla="*/ 863 w 1019"/>
                <a:gd name="T107" fmla="*/ 456 h 1017"/>
                <a:gd name="T108" fmla="*/ 828 w 1019"/>
                <a:gd name="T109" fmla="*/ 445 h 1017"/>
                <a:gd name="T110" fmla="*/ 509 w 1019"/>
                <a:gd name="T111" fmla="*/ 826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19" h="1017">
                  <a:moveTo>
                    <a:pt x="923" y="0"/>
                  </a:moveTo>
                  <a:lnTo>
                    <a:pt x="96" y="0"/>
                  </a:lnTo>
                  <a:lnTo>
                    <a:pt x="96" y="0"/>
                  </a:lnTo>
                  <a:lnTo>
                    <a:pt x="86" y="0"/>
                  </a:lnTo>
                  <a:lnTo>
                    <a:pt x="77" y="1"/>
                  </a:lnTo>
                  <a:lnTo>
                    <a:pt x="68" y="4"/>
                  </a:lnTo>
                  <a:lnTo>
                    <a:pt x="58" y="7"/>
                  </a:lnTo>
                  <a:lnTo>
                    <a:pt x="51" y="10"/>
                  </a:lnTo>
                  <a:lnTo>
                    <a:pt x="42" y="16"/>
                  </a:lnTo>
                  <a:lnTo>
                    <a:pt x="35" y="21"/>
                  </a:lnTo>
                  <a:lnTo>
                    <a:pt x="28" y="27"/>
                  </a:lnTo>
                  <a:lnTo>
                    <a:pt x="22" y="34"/>
                  </a:lnTo>
                  <a:lnTo>
                    <a:pt x="17" y="41"/>
                  </a:lnTo>
                  <a:lnTo>
                    <a:pt x="12" y="49"/>
                  </a:lnTo>
                  <a:lnTo>
                    <a:pt x="8" y="58"/>
                  </a:lnTo>
                  <a:lnTo>
                    <a:pt x="5" y="66"/>
                  </a:lnTo>
                  <a:lnTo>
                    <a:pt x="3" y="76"/>
                  </a:lnTo>
                  <a:lnTo>
                    <a:pt x="2" y="84"/>
                  </a:lnTo>
                  <a:lnTo>
                    <a:pt x="0" y="94"/>
                  </a:lnTo>
                  <a:lnTo>
                    <a:pt x="0" y="921"/>
                  </a:lnTo>
                  <a:lnTo>
                    <a:pt x="0" y="921"/>
                  </a:lnTo>
                  <a:lnTo>
                    <a:pt x="2" y="931"/>
                  </a:lnTo>
                  <a:lnTo>
                    <a:pt x="3" y="941"/>
                  </a:lnTo>
                  <a:lnTo>
                    <a:pt x="5" y="950"/>
                  </a:lnTo>
                  <a:lnTo>
                    <a:pt x="8" y="959"/>
                  </a:lnTo>
                  <a:lnTo>
                    <a:pt x="12" y="967"/>
                  </a:lnTo>
                  <a:lnTo>
                    <a:pt x="17" y="975"/>
                  </a:lnTo>
                  <a:lnTo>
                    <a:pt x="22" y="982"/>
                  </a:lnTo>
                  <a:lnTo>
                    <a:pt x="28" y="989"/>
                  </a:lnTo>
                  <a:lnTo>
                    <a:pt x="35" y="995"/>
                  </a:lnTo>
                  <a:lnTo>
                    <a:pt x="42" y="1001"/>
                  </a:lnTo>
                  <a:lnTo>
                    <a:pt x="51" y="1005"/>
                  </a:lnTo>
                  <a:lnTo>
                    <a:pt x="58" y="1009"/>
                  </a:lnTo>
                  <a:lnTo>
                    <a:pt x="68" y="1012"/>
                  </a:lnTo>
                  <a:lnTo>
                    <a:pt x="77" y="1015"/>
                  </a:lnTo>
                  <a:lnTo>
                    <a:pt x="86" y="1017"/>
                  </a:lnTo>
                  <a:lnTo>
                    <a:pt x="96" y="1017"/>
                  </a:lnTo>
                  <a:lnTo>
                    <a:pt x="923" y="1017"/>
                  </a:lnTo>
                  <a:lnTo>
                    <a:pt x="923" y="1017"/>
                  </a:lnTo>
                  <a:lnTo>
                    <a:pt x="933" y="1017"/>
                  </a:lnTo>
                  <a:lnTo>
                    <a:pt x="943" y="1015"/>
                  </a:lnTo>
                  <a:lnTo>
                    <a:pt x="951" y="1012"/>
                  </a:lnTo>
                  <a:lnTo>
                    <a:pt x="960" y="1009"/>
                  </a:lnTo>
                  <a:lnTo>
                    <a:pt x="968" y="1005"/>
                  </a:lnTo>
                  <a:lnTo>
                    <a:pt x="976" y="1001"/>
                  </a:lnTo>
                  <a:lnTo>
                    <a:pt x="983" y="995"/>
                  </a:lnTo>
                  <a:lnTo>
                    <a:pt x="991" y="989"/>
                  </a:lnTo>
                  <a:lnTo>
                    <a:pt x="996" y="982"/>
                  </a:lnTo>
                  <a:lnTo>
                    <a:pt x="1002" y="975"/>
                  </a:lnTo>
                  <a:lnTo>
                    <a:pt x="1007" y="967"/>
                  </a:lnTo>
                  <a:lnTo>
                    <a:pt x="1011" y="959"/>
                  </a:lnTo>
                  <a:lnTo>
                    <a:pt x="1014" y="950"/>
                  </a:lnTo>
                  <a:lnTo>
                    <a:pt x="1017" y="941"/>
                  </a:lnTo>
                  <a:lnTo>
                    <a:pt x="1018" y="931"/>
                  </a:lnTo>
                  <a:lnTo>
                    <a:pt x="1019" y="921"/>
                  </a:lnTo>
                  <a:lnTo>
                    <a:pt x="1019" y="94"/>
                  </a:lnTo>
                  <a:lnTo>
                    <a:pt x="1019" y="94"/>
                  </a:lnTo>
                  <a:lnTo>
                    <a:pt x="1018" y="84"/>
                  </a:lnTo>
                  <a:lnTo>
                    <a:pt x="1017" y="76"/>
                  </a:lnTo>
                  <a:lnTo>
                    <a:pt x="1014" y="66"/>
                  </a:lnTo>
                  <a:lnTo>
                    <a:pt x="1011" y="58"/>
                  </a:lnTo>
                  <a:lnTo>
                    <a:pt x="1007" y="49"/>
                  </a:lnTo>
                  <a:lnTo>
                    <a:pt x="1002" y="41"/>
                  </a:lnTo>
                  <a:lnTo>
                    <a:pt x="996" y="34"/>
                  </a:lnTo>
                  <a:lnTo>
                    <a:pt x="991" y="27"/>
                  </a:lnTo>
                  <a:lnTo>
                    <a:pt x="983" y="21"/>
                  </a:lnTo>
                  <a:lnTo>
                    <a:pt x="976" y="16"/>
                  </a:lnTo>
                  <a:lnTo>
                    <a:pt x="968" y="10"/>
                  </a:lnTo>
                  <a:lnTo>
                    <a:pt x="960" y="7"/>
                  </a:lnTo>
                  <a:lnTo>
                    <a:pt x="951" y="4"/>
                  </a:lnTo>
                  <a:lnTo>
                    <a:pt x="943" y="1"/>
                  </a:lnTo>
                  <a:lnTo>
                    <a:pt x="933" y="0"/>
                  </a:lnTo>
                  <a:lnTo>
                    <a:pt x="923" y="0"/>
                  </a:lnTo>
                  <a:lnTo>
                    <a:pt x="923" y="0"/>
                  </a:lnTo>
                  <a:close/>
                  <a:moveTo>
                    <a:pt x="954" y="921"/>
                  </a:moveTo>
                  <a:lnTo>
                    <a:pt x="954" y="921"/>
                  </a:lnTo>
                  <a:lnTo>
                    <a:pt x="954" y="928"/>
                  </a:lnTo>
                  <a:lnTo>
                    <a:pt x="952" y="934"/>
                  </a:lnTo>
                  <a:lnTo>
                    <a:pt x="949" y="939"/>
                  </a:lnTo>
                  <a:lnTo>
                    <a:pt x="946" y="944"/>
                  </a:lnTo>
                  <a:lnTo>
                    <a:pt x="940" y="948"/>
                  </a:lnTo>
                  <a:lnTo>
                    <a:pt x="935" y="950"/>
                  </a:lnTo>
                  <a:lnTo>
                    <a:pt x="930" y="952"/>
                  </a:lnTo>
                  <a:lnTo>
                    <a:pt x="923" y="953"/>
                  </a:lnTo>
                  <a:lnTo>
                    <a:pt x="96" y="953"/>
                  </a:lnTo>
                  <a:lnTo>
                    <a:pt x="96" y="953"/>
                  </a:lnTo>
                  <a:lnTo>
                    <a:pt x="90" y="952"/>
                  </a:lnTo>
                  <a:lnTo>
                    <a:pt x="84" y="950"/>
                  </a:lnTo>
                  <a:lnTo>
                    <a:pt x="78" y="948"/>
                  </a:lnTo>
                  <a:lnTo>
                    <a:pt x="73" y="944"/>
                  </a:lnTo>
                  <a:lnTo>
                    <a:pt x="69" y="939"/>
                  </a:lnTo>
                  <a:lnTo>
                    <a:pt x="67" y="934"/>
                  </a:lnTo>
                  <a:lnTo>
                    <a:pt x="65" y="928"/>
                  </a:lnTo>
                  <a:lnTo>
                    <a:pt x="64" y="921"/>
                  </a:lnTo>
                  <a:lnTo>
                    <a:pt x="64" y="94"/>
                  </a:lnTo>
                  <a:lnTo>
                    <a:pt x="64" y="94"/>
                  </a:lnTo>
                  <a:lnTo>
                    <a:pt x="65" y="89"/>
                  </a:lnTo>
                  <a:lnTo>
                    <a:pt x="67" y="82"/>
                  </a:lnTo>
                  <a:lnTo>
                    <a:pt x="69" y="77"/>
                  </a:lnTo>
                  <a:lnTo>
                    <a:pt x="73" y="73"/>
                  </a:lnTo>
                  <a:lnTo>
                    <a:pt x="78" y="68"/>
                  </a:lnTo>
                  <a:lnTo>
                    <a:pt x="84" y="65"/>
                  </a:lnTo>
                  <a:lnTo>
                    <a:pt x="90" y="63"/>
                  </a:lnTo>
                  <a:lnTo>
                    <a:pt x="96" y="63"/>
                  </a:lnTo>
                  <a:lnTo>
                    <a:pt x="923" y="63"/>
                  </a:lnTo>
                  <a:lnTo>
                    <a:pt x="923" y="63"/>
                  </a:lnTo>
                  <a:lnTo>
                    <a:pt x="930" y="63"/>
                  </a:lnTo>
                  <a:lnTo>
                    <a:pt x="935" y="65"/>
                  </a:lnTo>
                  <a:lnTo>
                    <a:pt x="940" y="68"/>
                  </a:lnTo>
                  <a:lnTo>
                    <a:pt x="946" y="73"/>
                  </a:lnTo>
                  <a:lnTo>
                    <a:pt x="949" y="77"/>
                  </a:lnTo>
                  <a:lnTo>
                    <a:pt x="952" y="82"/>
                  </a:lnTo>
                  <a:lnTo>
                    <a:pt x="954" y="89"/>
                  </a:lnTo>
                  <a:lnTo>
                    <a:pt x="954" y="94"/>
                  </a:lnTo>
                  <a:lnTo>
                    <a:pt x="954" y="921"/>
                  </a:lnTo>
                  <a:close/>
                  <a:moveTo>
                    <a:pt x="828" y="126"/>
                  </a:moveTo>
                  <a:lnTo>
                    <a:pt x="191" y="126"/>
                  </a:lnTo>
                  <a:lnTo>
                    <a:pt x="191" y="126"/>
                  </a:lnTo>
                  <a:lnTo>
                    <a:pt x="185" y="126"/>
                  </a:lnTo>
                  <a:lnTo>
                    <a:pt x="179" y="127"/>
                  </a:lnTo>
                  <a:lnTo>
                    <a:pt x="167" y="132"/>
                  </a:lnTo>
                  <a:lnTo>
                    <a:pt x="156" y="137"/>
                  </a:lnTo>
                  <a:lnTo>
                    <a:pt x="146" y="144"/>
                  </a:lnTo>
                  <a:lnTo>
                    <a:pt x="139" y="154"/>
                  </a:lnTo>
                  <a:lnTo>
                    <a:pt x="132" y="165"/>
                  </a:lnTo>
                  <a:lnTo>
                    <a:pt x="129" y="177"/>
                  </a:lnTo>
                  <a:lnTo>
                    <a:pt x="128" y="183"/>
                  </a:lnTo>
                  <a:lnTo>
                    <a:pt x="128" y="189"/>
                  </a:lnTo>
                  <a:lnTo>
                    <a:pt x="128" y="317"/>
                  </a:lnTo>
                  <a:lnTo>
                    <a:pt x="128" y="317"/>
                  </a:lnTo>
                  <a:lnTo>
                    <a:pt x="128" y="324"/>
                  </a:lnTo>
                  <a:lnTo>
                    <a:pt x="129" y="330"/>
                  </a:lnTo>
                  <a:lnTo>
                    <a:pt x="132" y="342"/>
                  </a:lnTo>
                  <a:lnTo>
                    <a:pt x="139" y="353"/>
                  </a:lnTo>
                  <a:lnTo>
                    <a:pt x="146" y="362"/>
                  </a:lnTo>
                  <a:lnTo>
                    <a:pt x="156" y="370"/>
                  </a:lnTo>
                  <a:lnTo>
                    <a:pt x="167" y="376"/>
                  </a:lnTo>
                  <a:lnTo>
                    <a:pt x="179" y="379"/>
                  </a:lnTo>
                  <a:lnTo>
                    <a:pt x="185" y="380"/>
                  </a:lnTo>
                  <a:lnTo>
                    <a:pt x="191" y="380"/>
                  </a:lnTo>
                  <a:lnTo>
                    <a:pt x="828" y="380"/>
                  </a:lnTo>
                  <a:lnTo>
                    <a:pt x="828" y="380"/>
                  </a:lnTo>
                  <a:lnTo>
                    <a:pt x="834" y="380"/>
                  </a:lnTo>
                  <a:lnTo>
                    <a:pt x="841" y="379"/>
                  </a:lnTo>
                  <a:lnTo>
                    <a:pt x="852" y="376"/>
                  </a:lnTo>
                  <a:lnTo>
                    <a:pt x="863" y="370"/>
                  </a:lnTo>
                  <a:lnTo>
                    <a:pt x="873" y="362"/>
                  </a:lnTo>
                  <a:lnTo>
                    <a:pt x="880" y="353"/>
                  </a:lnTo>
                  <a:lnTo>
                    <a:pt x="886" y="342"/>
                  </a:lnTo>
                  <a:lnTo>
                    <a:pt x="890" y="330"/>
                  </a:lnTo>
                  <a:lnTo>
                    <a:pt x="891" y="324"/>
                  </a:lnTo>
                  <a:lnTo>
                    <a:pt x="891" y="317"/>
                  </a:lnTo>
                  <a:lnTo>
                    <a:pt x="891" y="189"/>
                  </a:lnTo>
                  <a:lnTo>
                    <a:pt x="891" y="189"/>
                  </a:lnTo>
                  <a:lnTo>
                    <a:pt x="891" y="183"/>
                  </a:lnTo>
                  <a:lnTo>
                    <a:pt x="890" y="177"/>
                  </a:lnTo>
                  <a:lnTo>
                    <a:pt x="886" y="165"/>
                  </a:lnTo>
                  <a:lnTo>
                    <a:pt x="880" y="154"/>
                  </a:lnTo>
                  <a:lnTo>
                    <a:pt x="873" y="144"/>
                  </a:lnTo>
                  <a:lnTo>
                    <a:pt x="863" y="137"/>
                  </a:lnTo>
                  <a:lnTo>
                    <a:pt x="852" y="132"/>
                  </a:lnTo>
                  <a:lnTo>
                    <a:pt x="841" y="127"/>
                  </a:lnTo>
                  <a:lnTo>
                    <a:pt x="834" y="126"/>
                  </a:lnTo>
                  <a:lnTo>
                    <a:pt x="828" y="126"/>
                  </a:lnTo>
                  <a:lnTo>
                    <a:pt x="828" y="126"/>
                  </a:lnTo>
                  <a:close/>
                  <a:moveTo>
                    <a:pt x="191" y="317"/>
                  </a:moveTo>
                  <a:lnTo>
                    <a:pt x="191" y="189"/>
                  </a:lnTo>
                  <a:lnTo>
                    <a:pt x="828" y="189"/>
                  </a:lnTo>
                  <a:lnTo>
                    <a:pt x="828" y="317"/>
                  </a:lnTo>
                  <a:lnTo>
                    <a:pt x="191" y="317"/>
                  </a:lnTo>
                  <a:close/>
                  <a:moveTo>
                    <a:pt x="319" y="445"/>
                  </a:moveTo>
                  <a:lnTo>
                    <a:pt x="191" y="445"/>
                  </a:lnTo>
                  <a:lnTo>
                    <a:pt x="191" y="445"/>
                  </a:lnTo>
                  <a:lnTo>
                    <a:pt x="185" y="445"/>
                  </a:lnTo>
                  <a:lnTo>
                    <a:pt x="179" y="446"/>
                  </a:lnTo>
                  <a:lnTo>
                    <a:pt x="167" y="449"/>
                  </a:lnTo>
                  <a:lnTo>
                    <a:pt x="156" y="456"/>
                  </a:lnTo>
                  <a:lnTo>
                    <a:pt x="146" y="463"/>
                  </a:lnTo>
                  <a:lnTo>
                    <a:pt x="139" y="473"/>
                  </a:lnTo>
                  <a:lnTo>
                    <a:pt x="132" y="483"/>
                  </a:lnTo>
                  <a:lnTo>
                    <a:pt x="129" y="495"/>
                  </a:lnTo>
                  <a:lnTo>
                    <a:pt x="128" y="502"/>
                  </a:lnTo>
                  <a:lnTo>
                    <a:pt x="128" y="508"/>
                  </a:lnTo>
                  <a:lnTo>
                    <a:pt x="128" y="826"/>
                  </a:lnTo>
                  <a:lnTo>
                    <a:pt x="128" y="826"/>
                  </a:lnTo>
                  <a:lnTo>
                    <a:pt x="128" y="832"/>
                  </a:lnTo>
                  <a:lnTo>
                    <a:pt x="129" y="839"/>
                  </a:lnTo>
                  <a:lnTo>
                    <a:pt x="132" y="850"/>
                  </a:lnTo>
                  <a:lnTo>
                    <a:pt x="139" y="861"/>
                  </a:lnTo>
                  <a:lnTo>
                    <a:pt x="146" y="871"/>
                  </a:lnTo>
                  <a:lnTo>
                    <a:pt x="156" y="878"/>
                  </a:lnTo>
                  <a:lnTo>
                    <a:pt x="167" y="885"/>
                  </a:lnTo>
                  <a:lnTo>
                    <a:pt x="179" y="888"/>
                  </a:lnTo>
                  <a:lnTo>
                    <a:pt x="185" y="889"/>
                  </a:lnTo>
                  <a:lnTo>
                    <a:pt x="191" y="890"/>
                  </a:lnTo>
                  <a:lnTo>
                    <a:pt x="319" y="890"/>
                  </a:lnTo>
                  <a:lnTo>
                    <a:pt x="319" y="890"/>
                  </a:lnTo>
                  <a:lnTo>
                    <a:pt x="326" y="889"/>
                  </a:lnTo>
                  <a:lnTo>
                    <a:pt x="331" y="888"/>
                  </a:lnTo>
                  <a:lnTo>
                    <a:pt x="344" y="885"/>
                  </a:lnTo>
                  <a:lnTo>
                    <a:pt x="355" y="878"/>
                  </a:lnTo>
                  <a:lnTo>
                    <a:pt x="363" y="871"/>
                  </a:lnTo>
                  <a:lnTo>
                    <a:pt x="372" y="861"/>
                  </a:lnTo>
                  <a:lnTo>
                    <a:pt x="377" y="850"/>
                  </a:lnTo>
                  <a:lnTo>
                    <a:pt x="381" y="839"/>
                  </a:lnTo>
                  <a:lnTo>
                    <a:pt x="382" y="832"/>
                  </a:lnTo>
                  <a:lnTo>
                    <a:pt x="382" y="826"/>
                  </a:lnTo>
                  <a:lnTo>
                    <a:pt x="382" y="508"/>
                  </a:lnTo>
                  <a:lnTo>
                    <a:pt x="382" y="508"/>
                  </a:lnTo>
                  <a:lnTo>
                    <a:pt x="382" y="502"/>
                  </a:lnTo>
                  <a:lnTo>
                    <a:pt x="381" y="495"/>
                  </a:lnTo>
                  <a:lnTo>
                    <a:pt x="377" y="483"/>
                  </a:lnTo>
                  <a:lnTo>
                    <a:pt x="372" y="473"/>
                  </a:lnTo>
                  <a:lnTo>
                    <a:pt x="363" y="463"/>
                  </a:lnTo>
                  <a:lnTo>
                    <a:pt x="355" y="456"/>
                  </a:lnTo>
                  <a:lnTo>
                    <a:pt x="344" y="449"/>
                  </a:lnTo>
                  <a:lnTo>
                    <a:pt x="331" y="446"/>
                  </a:lnTo>
                  <a:lnTo>
                    <a:pt x="326" y="445"/>
                  </a:lnTo>
                  <a:lnTo>
                    <a:pt x="319" y="445"/>
                  </a:lnTo>
                  <a:lnTo>
                    <a:pt x="319" y="445"/>
                  </a:lnTo>
                  <a:close/>
                  <a:moveTo>
                    <a:pt x="191" y="826"/>
                  </a:moveTo>
                  <a:lnTo>
                    <a:pt x="191" y="508"/>
                  </a:lnTo>
                  <a:lnTo>
                    <a:pt x="319" y="508"/>
                  </a:lnTo>
                  <a:lnTo>
                    <a:pt x="319" y="826"/>
                  </a:lnTo>
                  <a:lnTo>
                    <a:pt x="191" y="826"/>
                  </a:lnTo>
                  <a:close/>
                  <a:moveTo>
                    <a:pt x="828" y="445"/>
                  </a:moveTo>
                  <a:lnTo>
                    <a:pt x="509" y="445"/>
                  </a:lnTo>
                  <a:lnTo>
                    <a:pt x="509" y="445"/>
                  </a:lnTo>
                  <a:lnTo>
                    <a:pt x="503" y="445"/>
                  </a:lnTo>
                  <a:lnTo>
                    <a:pt x="496" y="446"/>
                  </a:lnTo>
                  <a:lnTo>
                    <a:pt x="484" y="449"/>
                  </a:lnTo>
                  <a:lnTo>
                    <a:pt x="474" y="456"/>
                  </a:lnTo>
                  <a:lnTo>
                    <a:pt x="464" y="463"/>
                  </a:lnTo>
                  <a:lnTo>
                    <a:pt x="456" y="473"/>
                  </a:lnTo>
                  <a:lnTo>
                    <a:pt x="451" y="483"/>
                  </a:lnTo>
                  <a:lnTo>
                    <a:pt x="447" y="495"/>
                  </a:lnTo>
                  <a:lnTo>
                    <a:pt x="446" y="502"/>
                  </a:lnTo>
                  <a:lnTo>
                    <a:pt x="446" y="508"/>
                  </a:lnTo>
                  <a:lnTo>
                    <a:pt x="446" y="826"/>
                  </a:lnTo>
                  <a:lnTo>
                    <a:pt x="446" y="826"/>
                  </a:lnTo>
                  <a:lnTo>
                    <a:pt x="446" y="832"/>
                  </a:lnTo>
                  <a:lnTo>
                    <a:pt x="447" y="839"/>
                  </a:lnTo>
                  <a:lnTo>
                    <a:pt x="451" y="850"/>
                  </a:lnTo>
                  <a:lnTo>
                    <a:pt x="456" y="861"/>
                  </a:lnTo>
                  <a:lnTo>
                    <a:pt x="464" y="871"/>
                  </a:lnTo>
                  <a:lnTo>
                    <a:pt x="474" y="878"/>
                  </a:lnTo>
                  <a:lnTo>
                    <a:pt x="484" y="885"/>
                  </a:lnTo>
                  <a:lnTo>
                    <a:pt x="496" y="888"/>
                  </a:lnTo>
                  <a:lnTo>
                    <a:pt x="503" y="889"/>
                  </a:lnTo>
                  <a:lnTo>
                    <a:pt x="509" y="890"/>
                  </a:lnTo>
                  <a:lnTo>
                    <a:pt x="828" y="890"/>
                  </a:lnTo>
                  <a:lnTo>
                    <a:pt x="828" y="890"/>
                  </a:lnTo>
                  <a:lnTo>
                    <a:pt x="834" y="889"/>
                  </a:lnTo>
                  <a:lnTo>
                    <a:pt x="841" y="888"/>
                  </a:lnTo>
                  <a:lnTo>
                    <a:pt x="852" y="885"/>
                  </a:lnTo>
                  <a:lnTo>
                    <a:pt x="863" y="878"/>
                  </a:lnTo>
                  <a:lnTo>
                    <a:pt x="873" y="871"/>
                  </a:lnTo>
                  <a:lnTo>
                    <a:pt x="880" y="861"/>
                  </a:lnTo>
                  <a:lnTo>
                    <a:pt x="886" y="850"/>
                  </a:lnTo>
                  <a:lnTo>
                    <a:pt x="890" y="839"/>
                  </a:lnTo>
                  <a:lnTo>
                    <a:pt x="891" y="832"/>
                  </a:lnTo>
                  <a:lnTo>
                    <a:pt x="891" y="826"/>
                  </a:lnTo>
                  <a:lnTo>
                    <a:pt x="891" y="508"/>
                  </a:lnTo>
                  <a:lnTo>
                    <a:pt x="891" y="508"/>
                  </a:lnTo>
                  <a:lnTo>
                    <a:pt x="891" y="502"/>
                  </a:lnTo>
                  <a:lnTo>
                    <a:pt x="890" y="495"/>
                  </a:lnTo>
                  <a:lnTo>
                    <a:pt x="886" y="483"/>
                  </a:lnTo>
                  <a:lnTo>
                    <a:pt x="880" y="473"/>
                  </a:lnTo>
                  <a:lnTo>
                    <a:pt x="873" y="463"/>
                  </a:lnTo>
                  <a:lnTo>
                    <a:pt x="863" y="456"/>
                  </a:lnTo>
                  <a:lnTo>
                    <a:pt x="852" y="449"/>
                  </a:lnTo>
                  <a:lnTo>
                    <a:pt x="841" y="446"/>
                  </a:lnTo>
                  <a:lnTo>
                    <a:pt x="834" y="445"/>
                  </a:lnTo>
                  <a:lnTo>
                    <a:pt x="828" y="445"/>
                  </a:lnTo>
                  <a:lnTo>
                    <a:pt x="828" y="445"/>
                  </a:lnTo>
                  <a:close/>
                  <a:moveTo>
                    <a:pt x="509" y="826"/>
                  </a:moveTo>
                  <a:lnTo>
                    <a:pt x="509" y="508"/>
                  </a:lnTo>
                  <a:lnTo>
                    <a:pt x="828" y="508"/>
                  </a:lnTo>
                  <a:lnTo>
                    <a:pt x="828" y="826"/>
                  </a:lnTo>
                  <a:lnTo>
                    <a:pt x="509" y="826"/>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685800">
                <a:defRPr/>
              </a:pPr>
              <a:endParaRPr lang="zh-CN" altLang="en-US" sz="1400" kern="0" dirty="0">
                <a:solidFill>
                  <a:schemeClr val="tx1">
                    <a:lumMod val="65000"/>
                    <a:lumOff val="35000"/>
                  </a:schemeClr>
                </a:solidFill>
                <a:cs typeface="+mn-ea"/>
                <a:sym typeface="+mn-lt"/>
              </a:endParaRPr>
            </a:p>
          </p:txBody>
        </p:sp>
      </p:grpSp>
      <p:grpSp>
        <p:nvGrpSpPr>
          <p:cNvPr id="11" name="组合 55"/>
          <p:cNvGrpSpPr/>
          <p:nvPr/>
        </p:nvGrpSpPr>
        <p:grpSpPr>
          <a:xfrm>
            <a:off x="6571989" y="1262453"/>
            <a:ext cx="733780" cy="734006"/>
            <a:chOff x="8762652" y="1587501"/>
            <a:chExt cx="978373" cy="978373"/>
          </a:xfrm>
        </p:grpSpPr>
        <p:sp>
          <p:nvSpPr>
            <p:cNvPr id="57" name="椭圆 56"/>
            <p:cNvSpPr/>
            <p:nvPr/>
          </p:nvSpPr>
          <p:spPr>
            <a:xfrm>
              <a:off x="8762652" y="1587501"/>
              <a:ext cx="978373" cy="978373"/>
            </a:xfrm>
            <a:prstGeom prst="ellipse">
              <a:avLst/>
            </a:prstGeom>
            <a:solidFill>
              <a:schemeClr val="accent4"/>
            </a:solidFill>
            <a:ln w="12700" cap="flat" cmpd="sng" algn="ctr">
              <a:noFill/>
              <a:prstDash val="solid"/>
              <a:miter lim="800000"/>
            </a:ln>
            <a:effectLst/>
          </p:spPr>
          <p:txBody>
            <a:bodyPr rtlCol="0" anchor="ctr"/>
            <a:lstStyle/>
            <a:p>
              <a:pPr algn="ctr" defTabSz="685800">
                <a:defRPr/>
              </a:pPr>
              <a:endParaRPr lang="zh-CN" altLang="en-US" sz="1400" kern="0" dirty="0">
                <a:solidFill>
                  <a:schemeClr val="tx1">
                    <a:lumMod val="65000"/>
                    <a:lumOff val="35000"/>
                  </a:schemeClr>
                </a:solidFill>
                <a:cs typeface="+mn-ea"/>
                <a:sym typeface="+mn-lt"/>
              </a:endParaRPr>
            </a:p>
          </p:txBody>
        </p:sp>
        <p:sp>
          <p:nvSpPr>
            <p:cNvPr id="58" name="Freeform 104"/>
            <p:cNvSpPr>
              <a:spLocks noEditPoints="1"/>
            </p:cNvSpPr>
            <p:nvPr/>
          </p:nvSpPr>
          <p:spPr bwMode="auto">
            <a:xfrm>
              <a:off x="9089913" y="1914762"/>
              <a:ext cx="323850" cy="323850"/>
            </a:xfrm>
            <a:custGeom>
              <a:avLst/>
              <a:gdLst>
                <a:gd name="T0" fmla="*/ 562 w 1019"/>
                <a:gd name="T1" fmla="*/ 11 h 1017"/>
                <a:gd name="T2" fmla="*/ 449 w 1019"/>
                <a:gd name="T3" fmla="*/ 63 h 1017"/>
                <a:gd name="T4" fmla="*/ 360 w 1019"/>
                <a:gd name="T5" fmla="*/ 147 h 1017"/>
                <a:gd name="T6" fmla="*/ 303 w 1019"/>
                <a:gd name="T7" fmla="*/ 257 h 1017"/>
                <a:gd name="T8" fmla="*/ 287 w 1019"/>
                <a:gd name="T9" fmla="*/ 366 h 1017"/>
                <a:gd name="T10" fmla="*/ 324 w 1019"/>
                <a:gd name="T11" fmla="*/ 527 h 1017"/>
                <a:gd name="T12" fmla="*/ 7 w 1019"/>
                <a:gd name="T13" fmla="*/ 887 h 1017"/>
                <a:gd name="T14" fmla="*/ 5 w 1019"/>
                <a:gd name="T15" fmla="*/ 950 h 1017"/>
                <a:gd name="T16" fmla="*/ 36 w 1019"/>
                <a:gd name="T17" fmla="*/ 996 h 1017"/>
                <a:gd name="T18" fmla="*/ 96 w 1019"/>
                <a:gd name="T19" fmla="*/ 1017 h 1017"/>
                <a:gd name="T20" fmla="*/ 148 w 1019"/>
                <a:gd name="T21" fmla="*/ 1002 h 1017"/>
                <a:gd name="T22" fmla="*/ 535 w 1019"/>
                <a:gd name="T23" fmla="*/ 712 h 1017"/>
                <a:gd name="T24" fmla="*/ 672 w 1019"/>
                <a:gd name="T25" fmla="*/ 731 h 1017"/>
                <a:gd name="T26" fmla="*/ 795 w 1019"/>
                <a:gd name="T27" fmla="*/ 703 h 1017"/>
                <a:gd name="T28" fmla="*/ 898 w 1019"/>
                <a:gd name="T29" fmla="*/ 637 h 1017"/>
                <a:gd name="T30" fmla="*/ 975 w 1019"/>
                <a:gd name="T31" fmla="*/ 540 h 1017"/>
                <a:gd name="T32" fmla="*/ 1014 w 1019"/>
                <a:gd name="T33" fmla="*/ 421 h 1017"/>
                <a:gd name="T34" fmla="*/ 1014 w 1019"/>
                <a:gd name="T35" fmla="*/ 310 h 1017"/>
                <a:gd name="T36" fmla="*/ 975 w 1019"/>
                <a:gd name="T37" fmla="*/ 191 h 1017"/>
                <a:gd name="T38" fmla="*/ 898 w 1019"/>
                <a:gd name="T39" fmla="*/ 95 h 1017"/>
                <a:gd name="T40" fmla="*/ 795 w 1019"/>
                <a:gd name="T41" fmla="*/ 28 h 1017"/>
                <a:gd name="T42" fmla="*/ 672 w 1019"/>
                <a:gd name="T43" fmla="*/ 0 h 1017"/>
                <a:gd name="T44" fmla="*/ 100 w 1019"/>
                <a:gd name="T45" fmla="*/ 954 h 1017"/>
                <a:gd name="T46" fmla="*/ 73 w 1019"/>
                <a:gd name="T47" fmla="*/ 944 h 1017"/>
                <a:gd name="T48" fmla="*/ 66 w 1019"/>
                <a:gd name="T49" fmla="*/ 912 h 1017"/>
                <a:gd name="T50" fmla="*/ 406 w 1019"/>
                <a:gd name="T51" fmla="*/ 635 h 1017"/>
                <a:gd name="T52" fmla="*/ 607 w 1019"/>
                <a:gd name="T53" fmla="*/ 664 h 1017"/>
                <a:gd name="T54" fmla="*/ 509 w 1019"/>
                <a:gd name="T55" fmla="*/ 631 h 1017"/>
                <a:gd name="T56" fmla="*/ 430 w 1019"/>
                <a:gd name="T57" fmla="*/ 569 h 1017"/>
                <a:gd name="T58" fmla="*/ 374 w 1019"/>
                <a:gd name="T59" fmla="*/ 483 h 1017"/>
                <a:gd name="T60" fmla="*/ 351 w 1019"/>
                <a:gd name="T61" fmla="*/ 381 h 1017"/>
                <a:gd name="T62" fmla="*/ 360 w 1019"/>
                <a:gd name="T63" fmla="*/ 290 h 1017"/>
                <a:gd name="T64" fmla="*/ 402 w 1019"/>
                <a:gd name="T65" fmla="*/ 197 h 1017"/>
                <a:gd name="T66" fmla="*/ 472 w 1019"/>
                <a:gd name="T67" fmla="*/ 124 h 1017"/>
                <a:gd name="T68" fmla="*/ 563 w 1019"/>
                <a:gd name="T69" fmla="*/ 78 h 1017"/>
                <a:gd name="T70" fmla="*/ 653 w 1019"/>
                <a:gd name="T71" fmla="*/ 64 h 1017"/>
                <a:gd name="T72" fmla="*/ 757 w 1019"/>
                <a:gd name="T73" fmla="*/ 82 h 1017"/>
                <a:gd name="T74" fmla="*/ 845 w 1019"/>
                <a:gd name="T75" fmla="*/ 132 h 1017"/>
                <a:gd name="T76" fmla="*/ 911 w 1019"/>
                <a:gd name="T77" fmla="*/ 209 h 1017"/>
                <a:gd name="T78" fmla="*/ 949 w 1019"/>
                <a:gd name="T79" fmla="*/ 305 h 1017"/>
                <a:gd name="T80" fmla="*/ 954 w 1019"/>
                <a:gd name="T81" fmla="*/ 396 h 1017"/>
                <a:gd name="T82" fmla="*/ 925 w 1019"/>
                <a:gd name="T83" fmla="*/ 496 h 1017"/>
                <a:gd name="T84" fmla="*/ 866 w 1019"/>
                <a:gd name="T85" fmla="*/ 580 h 1017"/>
                <a:gd name="T86" fmla="*/ 784 w 1019"/>
                <a:gd name="T87" fmla="*/ 638 h 1017"/>
                <a:gd name="T88" fmla="*/ 684 w 1019"/>
                <a:gd name="T89" fmla="*/ 667 h 1017"/>
                <a:gd name="T90" fmla="*/ 810 w 1019"/>
                <a:gd name="T91" fmla="*/ 187 h 1017"/>
                <a:gd name="T92" fmla="*/ 775 w 1019"/>
                <a:gd name="T93" fmla="*/ 193 h 1017"/>
                <a:gd name="T94" fmla="*/ 772 w 1019"/>
                <a:gd name="T95" fmla="*/ 234 h 1017"/>
                <a:gd name="T96" fmla="*/ 820 w 1019"/>
                <a:gd name="T97" fmla="*/ 315 h 1017"/>
                <a:gd name="T98" fmla="*/ 815 w 1019"/>
                <a:gd name="T99" fmla="*/ 433 h 1017"/>
                <a:gd name="T100" fmla="*/ 769 w 1019"/>
                <a:gd name="T101" fmla="*/ 502 h 1017"/>
                <a:gd name="T102" fmla="*/ 775 w 1019"/>
                <a:gd name="T103" fmla="*/ 538 h 1017"/>
                <a:gd name="T104" fmla="*/ 810 w 1019"/>
                <a:gd name="T105" fmla="*/ 544 h 1017"/>
                <a:gd name="T106" fmla="*/ 874 w 1019"/>
                <a:gd name="T107" fmla="*/ 457 h 1017"/>
                <a:gd name="T108" fmla="*/ 881 w 1019"/>
                <a:gd name="T109" fmla="*/ 296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19" h="1017">
                  <a:moveTo>
                    <a:pt x="653" y="0"/>
                  </a:moveTo>
                  <a:lnTo>
                    <a:pt x="653" y="0"/>
                  </a:lnTo>
                  <a:lnTo>
                    <a:pt x="634" y="0"/>
                  </a:lnTo>
                  <a:lnTo>
                    <a:pt x="615" y="1"/>
                  </a:lnTo>
                  <a:lnTo>
                    <a:pt x="597" y="5"/>
                  </a:lnTo>
                  <a:lnTo>
                    <a:pt x="579" y="8"/>
                  </a:lnTo>
                  <a:lnTo>
                    <a:pt x="562" y="11"/>
                  </a:lnTo>
                  <a:lnTo>
                    <a:pt x="544" y="16"/>
                  </a:lnTo>
                  <a:lnTo>
                    <a:pt x="527" y="22"/>
                  </a:lnTo>
                  <a:lnTo>
                    <a:pt x="510" y="28"/>
                  </a:lnTo>
                  <a:lnTo>
                    <a:pt x="494" y="36"/>
                  </a:lnTo>
                  <a:lnTo>
                    <a:pt x="479" y="44"/>
                  </a:lnTo>
                  <a:lnTo>
                    <a:pt x="463" y="53"/>
                  </a:lnTo>
                  <a:lnTo>
                    <a:pt x="449" y="63"/>
                  </a:lnTo>
                  <a:lnTo>
                    <a:pt x="434" y="72"/>
                  </a:lnTo>
                  <a:lnTo>
                    <a:pt x="420" y="84"/>
                  </a:lnTo>
                  <a:lnTo>
                    <a:pt x="407" y="95"/>
                  </a:lnTo>
                  <a:lnTo>
                    <a:pt x="394" y="108"/>
                  </a:lnTo>
                  <a:lnTo>
                    <a:pt x="382" y="119"/>
                  </a:lnTo>
                  <a:lnTo>
                    <a:pt x="371" y="133"/>
                  </a:lnTo>
                  <a:lnTo>
                    <a:pt x="360" y="147"/>
                  </a:lnTo>
                  <a:lnTo>
                    <a:pt x="349" y="161"/>
                  </a:lnTo>
                  <a:lnTo>
                    <a:pt x="339" y="176"/>
                  </a:lnTo>
                  <a:lnTo>
                    <a:pt x="331" y="191"/>
                  </a:lnTo>
                  <a:lnTo>
                    <a:pt x="323" y="207"/>
                  </a:lnTo>
                  <a:lnTo>
                    <a:pt x="316" y="223"/>
                  </a:lnTo>
                  <a:lnTo>
                    <a:pt x="309" y="240"/>
                  </a:lnTo>
                  <a:lnTo>
                    <a:pt x="303" y="257"/>
                  </a:lnTo>
                  <a:lnTo>
                    <a:pt x="299" y="274"/>
                  </a:lnTo>
                  <a:lnTo>
                    <a:pt x="294" y="292"/>
                  </a:lnTo>
                  <a:lnTo>
                    <a:pt x="291" y="310"/>
                  </a:lnTo>
                  <a:lnTo>
                    <a:pt x="289" y="329"/>
                  </a:lnTo>
                  <a:lnTo>
                    <a:pt x="287" y="347"/>
                  </a:lnTo>
                  <a:lnTo>
                    <a:pt x="287" y="366"/>
                  </a:lnTo>
                  <a:lnTo>
                    <a:pt x="287" y="366"/>
                  </a:lnTo>
                  <a:lnTo>
                    <a:pt x="288" y="390"/>
                  </a:lnTo>
                  <a:lnTo>
                    <a:pt x="290" y="414"/>
                  </a:lnTo>
                  <a:lnTo>
                    <a:pt x="294" y="438"/>
                  </a:lnTo>
                  <a:lnTo>
                    <a:pt x="300" y="462"/>
                  </a:lnTo>
                  <a:lnTo>
                    <a:pt x="306" y="484"/>
                  </a:lnTo>
                  <a:lnTo>
                    <a:pt x="315" y="506"/>
                  </a:lnTo>
                  <a:lnTo>
                    <a:pt x="324" y="527"/>
                  </a:lnTo>
                  <a:lnTo>
                    <a:pt x="336" y="547"/>
                  </a:lnTo>
                  <a:lnTo>
                    <a:pt x="28" y="854"/>
                  </a:lnTo>
                  <a:lnTo>
                    <a:pt x="28" y="854"/>
                  </a:lnTo>
                  <a:lnTo>
                    <a:pt x="22" y="862"/>
                  </a:lnTo>
                  <a:lnTo>
                    <a:pt x="16" y="869"/>
                  </a:lnTo>
                  <a:lnTo>
                    <a:pt x="11" y="878"/>
                  </a:lnTo>
                  <a:lnTo>
                    <a:pt x="7" y="887"/>
                  </a:lnTo>
                  <a:lnTo>
                    <a:pt x="5" y="895"/>
                  </a:lnTo>
                  <a:lnTo>
                    <a:pt x="2" y="904"/>
                  </a:lnTo>
                  <a:lnTo>
                    <a:pt x="0" y="913"/>
                  </a:lnTo>
                  <a:lnTo>
                    <a:pt x="0" y="922"/>
                  </a:lnTo>
                  <a:lnTo>
                    <a:pt x="0" y="932"/>
                  </a:lnTo>
                  <a:lnTo>
                    <a:pt x="2" y="940"/>
                  </a:lnTo>
                  <a:lnTo>
                    <a:pt x="5" y="950"/>
                  </a:lnTo>
                  <a:lnTo>
                    <a:pt x="7" y="958"/>
                  </a:lnTo>
                  <a:lnTo>
                    <a:pt x="11" y="967"/>
                  </a:lnTo>
                  <a:lnTo>
                    <a:pt x="16" y="974"/>
                  </a:lnTo>
                  <a:lnTo>
                    <a:pt x="22" y="982"/>
                  </a:lnTo>
                  <a:lnTo>
                    <a:pt x="28" y="990"/>
                  </a:lnTo>
                  <a:lnTo>
                    <a:pt x="28" y="990"/>
                  </a:lnTo>
                  <a:lnTo>
                    <a:pt x="36" y="996"/>
                  </a:lnTo>
                  <a:lnTo>
                    <a:pt x="43" y="1002"/>
                  </a:lnTo>
                  <a:lnTo>
                    <a:pt x="52" y="1007"/>
                  </a:lnTo>
                  <a:lnTo>
                    <a:pt x="59" y="1011"/>
                  </a:lnTo>
                  <a:lnTo>
                    <a:pt x="69" y="1014"/>
                  </a:lnTo>
                  <a:lnTo>
                    <a:pt x="78" y="1016"/>
                  </a:lnTo>
                  <a:lnTo>
                    <a:pt x="86" y="1017"/>
                  </a:lnTo>
                  <a:lnTo>
                    <a:pt x="96" y="1017"/>
                  </a:lnTo>
                  <a:lnTo>
                    <a:pt x="96" y="1017"/>
                  </a:lnTo>
                  <a:lnTo>
                    <a:pt x="104" y="1017"/>
                  </a:lnTo>
                  <a:lnTo>
                    <a:pt x="114" y="1016"/>
                  </a:lnTo>
                  <a:lnTo>
                    <a:pt x="123" y="1014"/>
                  </a:lnTo>
                  <a:lnTo>
                    <a:pt x="131" y="1011"/>
                  </a:lnTo>
                  <a:lnTo>
                    <a:pt x="140" y="1007"/>
                  </a:lnTo>
                  <a:lnTo>
                    <a:pt x="148" y="1002"/>
                  </a:lnTo>
                  <a:lnTo>
                    <a:pt x="156" y="996"/>
                  </a:lnTo>
                  <a:lnTo>
                    <a:pt x="163" y="990"/>
                  </a:lnTo>
                  <a:lnTo>
                    <a:pt x="470" y="683"/>
                  </a:lnTo>
                  <a:lnTo>
                    <a:pt x="470" y="683"/>
                  </a:lnTo>
                  <a:lnTo>
                    <a:pt x="492" y="693"/>
                  </a:lnTo>
                  <a:lnTo>
                    <a:pt x="512" y="703"/>
                  </a:lnTo>
                  <a:lnTo>
                    <a:pt x="535" y="712"/>
                  </a:lnTo>
                  <a:lnTo>
                    <a:pt x="557" y="718"/>
                  </a:lnTo>
                  <a:lnTo>
                    <a:pt x="580" y="724"/>
                  </a:lnTo>
                  <a:lnTo>
                    <a:pt x="604" y="728"/>
                  </a:lnTo>
                  <a:lnTo>
                    <a:pt x="628" y="731"/>
                  </a:lnTo>
                  <a:lnTo>
                    <a:pt x="653" y="731"/>
                  </a:lnTo>
                  <a:lnTo>
                    <a:pt x="653" y="731"/>
                  </a:lnTo>
                  <a:lnTo>
                    <a:pt x="672" y="731"/>
                  </a:lnTo>
                  <a:lnTo>
                    <a:pt x="690" y="730"/>
                  </a:lnTo>
                  <a:lnTo>
                    <a:pt x="708" y="727"/>
                  </a:lnTo>
                  <a:lnTo>
                    <a:pt x="727" y="723"/>
                  </a:lnTo>
                  <a:lnTo>
                    <a:pt x="744" y="720"/>
                  </a:lnTo>
                  <a:lnTo>
                    <a:pt x="762" y="715"/>
                  </a:lnTo>
                  <a:lnTo>
                    <a:pt x="778" y="709"/>
                  </a:lnTo>
                  <a:lnTo>
                    <a:pt x="795" y="703"/>
                  </a:lnTo>
                  <a:lnTo>
                    <a:pt x="811" y="696"/>
                  </a:lnTo>
                  <a:lnTo>
                    <a:pt x="828" y="687"/>
                  </a:lnTo>
                  <a:lnTo>
                    <a:pt x="843" y="678"/>
                  </a:lnTo>
                  <a:lnTo>
                    <a:pt x="858" y="669"/>
                  </a:lnTo>
                  <a:lnTo>
                    <a:pt x="872" y="659"/>
                  </a:lnTo>
                  <a:lnTo>
                    <a:pt x="886" y="647"/>
                  </a:lnTo>
                  <a:lnTo>
                    <a:pt x="898" y="637"/>
                  </a:lnTo>
                  <a:lnTo>
                    <a:pt x="911" y="624"/>
                  </a:lnTo>
                  <a:lnTo>
                    <a:pt x="924" y="612"/>
                  </a:lnTo>
                  <a:lnTo>
                    <a:pt x="935" y="598"/>
                  </a:lnTo>
                  <a:lnTo>
                    <a:pt x="947" y="584"/>
                  </a:lnTo>
                  <a:lnTo>
                    <a:pt x="956" y="570"/>
                  </a:lnTo>
                  <a:lnTo>
                    <a:pt x="966" y="555"/>
                  </a:lnTo>
                  <a:lnTo>
                    <a:pt x="975" y="540"/>
                  </a:lnTo>
                  <a:lnTo>
                    <a:pt x="983" y="524"/>
                  </a:lnTo>
                  <a:lnTo>
                    <a:pt x="991" y="508"/>
                  </a:lnTo>
                  <a:lnTo>
                    <a:pt x="997" y="492"/>
                  </a:lnTo>
                  <a:lnTo>
                    <a:pt x="1002" y="475"/>
                  </a:lnTo>
                  <a:lnTo>
                    <a:pt x="1008" y="457"/>
                  </a:lnTo>
                  <a:lnTo>
                    <a:pt x="1011" y="439"/>
                  </a:lnTo>
                  <a:lnTo>
                    <a:pt x="1014" y="421"/>
                  </a:lnTo>
                  <a:lnTo>
                    <a:pt x="1018" y="403"/>
                  </a:lnTo>
                  <a:lnTo>
                    <a:pt x="1019" y="384"/>
                  </a:lnTo>
                  <a:lnTo>
                    <a:pt x="1019" y="366"/>
                  </a:lnTo>
                  <a:lnTo>
                    <a:pt x="1019" y="366"/>
                  </a:lnTo>
                  <a:lnTo>
                    <a:pt x="1019" y="347"/>
                  </a:lnTo>
                  <a:lnTo>
                    <a:pt x="1018" y="329"/>
                  </a:lnTo>
                  <a:lnTo>
                    <a:pt x="1014" y="310"/>
                  </a:lnTo>
                  <a:lnTo>
                    <a:pt x="1011" y="292"/>
                  </a:lnTo>
                  <a:lnTo>
                    <a:pt x="1008" y="274"/>
                  </a:lnTo>
                  <a:lnTo>
                    <a:pt x="1002" y="257"/>
                  </a:lnTo>
                  <a:lnTo>
                    <a:pt x="997" y="240"/>
                  </a:lnTo>
                  <a:lnTo>
                    <a:pt x="991" y="223"/>
                  </a:lnTo>
                  <a:lnTo>
                    <a:pt x="983" y="207"/>
                  </a:lnTo>
                  <a:lnTo>
                    <a:pt x="975" y="191"/>
                  </a:lnTo>
                  <a:lnTo>
                    <a:pt x="966" y="176"/>
                  </a:lnTo>
                  <a:lnTo>
                    <a:pt x="956" y="161"/>
                  </a:lnTo>
                  <a:lnTo>
                    <a:pt x="947" y="147"/>
                  </a:lnTo>
                  <a:lnTo>
                    <a:pt x="935" y="133"/>
                  </a:lnTo>
                  <a:lnTo>
                    <a:pt x="924" y="119"/>
                  </a:lnTo>
                  <a:lnTo>
                    <a:pt x="911" y="108"/>
                  </a:lnTo>
                  <a:lnTo>
                    <a:pt x="898" y="95"/>
                  </a:lnTo>
                  <a:lnTo>
                    <a:pt x="886" y="84"/>
                  </a:lnTo>
                  <a:lnTo>
                    <a:pt x="872" y="72"/>
                  </a:lnTo>
                  <a:lnTo>
                    <a:pt x="858" y="63"/>
                  </a:lnTo>
                  <a:lnTo>
                    <a:pt x="843" y="53"/>
                  </a:lnTo>
                  <a:lnTo>
                    <a:pt x="828" y="44"/>
                  </a:lnTo>
                  <a:lnTo>
                    <a:pt x="811" y="36"/>
                  </a:lnTo>
                  <a:lnTo>
                    <a:pt x="795" y="28"/>
                  </a:lnTo>
                  <a:lnTo>
                    <a:pt x="778" y="22"/>
                  </a:lnTo>
                  <a:lnTo>
                    <a:pt x="762" y="16"/>
                  </a:lnTo>
                  <a:lnTo>
                    <a:pt x="744" y="11"/>
                  </a:lnTo>
                  <a:lnTo>
                    <a:pt x="727" y="8"/>
                  </a:lnTo>
                  <a:lnTo>
                    <a:pt x="708" y="5"/>
                  </a:lnTo>
                  <a:lnTo>
                    <a:pt x="690" y="1"/>
                  </a:lnTo>
                  <a:lnTo>
                    <a:pt x="672" y="0"/>
                  </a:lnTo>
                  <a:lnTo>
                    <a:pt x="653" y="0"/>
                  </a:lnTo>
                  <a:lnTo>
                    <a:pt x="653" y="0"/>
                  </a:lnTo>
                  <a:close/>
                  <a:moveTo>
                    <a:pt x="118" y="944"/>
                  </a:moveTo>
                  <a:lnTo>
                    <a:pt x="118" y="944"/>
                  </a:lnTo>
                  <a:lnTo>
                    <a:pt x="112" y="950"/>
                  </a:lnTo>
                  <a:lnTo>
                    <a:pt x="105" y="952"/>
                  </a:lnTo>
                  <a:lnTo>
                    <a:pt x="100" y="954"/>
                  </a:lnTo>
                  <a:lnTo>
                    <a:pt x="96" y="954"/>
                  </a:lnTo>
                  <a:lnTo>
                    <a:pt x="96" y="954"/>
                  </a:lnTo>
                  <a:lnTo>
                    <a:pt x="92" y="954"/>
                  </a:lnTo>
                  <a:lnTo>
                    <a:pt x="86" y="952"/>
                  </a:lnTo>
                  <a:lnTo>
                    <a:pt x="80" y="950"/>
                  </a:lnTo>
                  <a:lnTo>
                    <a:pt x="73" y="944"/>
                  </a:lnTo>
                  <a:lnTo>
                    <a:pt x="73" y="944"/>
                  </a:lnTo>
                  <a:lnTo>
                    <a:pt x="68" y="938"/>
                  </a:lnTo>
                  <a:lnTo>
                    <a:pt x="66" y="933"/>
                  </a:lnTo>
                  <a:lnTo>
                    <a:pt x="65" y="926"/>
                  </a:lnTo>
                  <a:lnTo>
                    <a:pt x="64" y="922"/>
                  </a:lnTo>
                  <a:lnTo>
                    <a:pt x="64" y="922"/>
                  </a:lnTo>
                  <a:lnTo>
                    <a:pt x="65" y="918"/>
                  </a:lnTo>
                  <a:lnTo>
                    <a:pt x="66" y="912"/>
                  </a:lnTo>
                  <a:lnTo>
                    <a:pt x="68" y="906"/>
                  </a:lnTo>
                  <a:lnTo>
                    <a:pt x="73" y="899"/>
                  </a:lnTo>
                  <a:lnTo>
                    <a:pt x="373" y="600"/>
                  </a:lnTo>
                  <a:lnTo>
                    <a:pt x="373" y="600"/>
                  </a:lnTo>
                  <a:lnTo>
                    <a:pt x="383" y="613"/>
                  </a:lnTo>
                  <a:lnTo>
                    <a:pt x="394" y="624"/>
                  </a:lnTo>
                  <a:lnTo>
                    <a:pt x="406" y="635"/>
                  </a:lnTo>
                  <a:lnTo>
                    <a:pt x="418" y="645"/>
                  </a:lnTo>
                  <a:lnTo>
                    <a:pt x="118" y="944"/>
                  </a:lnTo>
                  <a:close/>
                  <a:moveTo>
                    <a:pt x="653" y="668"/>
                  </a:moveTo>
                  <a:lnTo>
                    <a:pt x="653" y="668"/>
                  </a:lnTo>
                  <a:lnTo>
                    <a:pt x="638" y="668"/>
                  </a:lnTo>
                  <a:lnTo>
                    <a:pt x="622" y="667"/>
                  </a:lnTo>
                  <a:lnTo>
                    <a:pt x="607" y="664"/>
                  </a:lnTo>
                  <a:lnTo>
                    <a:pt x="592" y="661"/>
                  </a:lnTo>
                  <a:lnTo>
                    <a:pt x="578" y="658"/>
                  </a:lnTo>
                  <a:lnTo>
                    <a:pt x="563" y="654"/>
                  </a:lnTo>
                  <a:lnTo>
                    <a:pt x="549" y="649"/>
                  </a:lnTo>
                  <a:lnTo>
                    <a:pt x="536" y="644"/>
                  </a:lnTo>
                  <a:lnTo>
                    <a:pt x="522" y="638"/>
                  </a:lnTo>
                  <a:lnTo>
                    <a:pt x="509" y="631"/>
                  </a:lnTo>
                  <a:lnTo>
                    <a:pt x="496" y="624"/>
                  </a:lnTo>
                  <a:lnTo>
                    <a:pt x="484" y="616"/>
                  </a:lnTo>
                  <a:lnTo>
                    <a:pt x="472" y="608"/>
                  </a:lnTo>
                  <a:lnTo>
                    <a:pt x="461" y="599"/>
                  </a:lnTo>
                  <a:lnTo>
                    <a:pt x="450" y="589"/>
                  </a:lnTo>
                  <a:lnTo>
                    <a:pt x="439" y="580"/>
                  </a:lnTo>
                  <a:lnTo>
                    <a:pt x="430" y="569"/>
                  </a:lnTo>
                  <a:lnTo>
                    <a:pt x="420" y="558"/>
                  </a:lnTo>
                  <a:lnTo>
                    <a:pt x="410" y="546"/>
                  </a:lnTo>
                  <a:lnTo>
                    <a:pt x="402" y="535"/>
                  </a:lnTo>
                  <a:lnTo>
                    <a:pt x="394" y="522"/>
                  </a:lnTo>
                  <a:lnTo>
                    <a:pt x="387" y="510"/>
                  </a:lnTo>
                  <a:lnTo>
                    <a:pt x="380" y="496"/>
                  </a:lnTo>
                  <a:lnTo>
                    <a:pt x="374" y="483"/>
                  </a:lnTo>
                  <a:lnTo>
                    <a:pt x="368" y="469"/>
                  </a:lnTo>
                  <a:lnTo>
                    <a:pt x="364" y="455"/>
                  </a:lnTo>
                  <a:lnTo>
                    <a:pt x="360" y="441"/>
                  </a:lnTo>
                  <a:lnTo>
                    <a:pt x="357" y="426"/>
                  </a:lnTo>
                  <a:lnTo>
                    <a:pt x="354" y="411"/>
                  </a:lnTo>
                  <a:lnTo>
                    <a:pt x="352" y="396"/>
                  </a:lnTo>
                  <a:lnTo>
                    <a:pt x="351" y="381"/>
                  </a:lnTo>
                  <a:lnTo>
                    <a:pt x="350" y="366"/>
                  </a:lnTo>
                  <a:lnTo>
                    <a:pt x="350" y="366"/>
                  </a:lnTo>
                  <a:lnTo>
                    <a:pt x="351" y="350"/>
                  </a:lnTo>
                  <a:lnTo>
                    <a:pt x="352" y="335"/>
                  </a:lnTo>
                  <a:lnTo>
                    <a:pt x="354" y="320"/>
                  </a:lnTo>
                  <a:lnTo>
                    <a:pt x="357" y="305"/>
                  </a:lnTo>
                  <a:lnTo>
                    <a:pt x="360" y="290"/>
                  </a:lnTo>
                  <a:lnTo>
                    <a:pt x="364" y="276"/>
                  </a:lnTo>
                  <a:lnTo>
                    <a:pt x="368" y="262"/>
                  </a:lnTo>
                  <a:lnTo>
                    <a:pt x="374" y="248"/>
                  </a:lnTo>
                  <a:lnTo>
                    <a:pt x="380" y="235"/>
                  </a:lnTo>
                  <a:lnTo>
                    <a:pt x="387" y="221"/>
                  </a:lnTo>
                  <a:lnTo>
                    <a:pt x="394" y="209"/>
                  </a:lnTo>
                  <a:lnTo>
                    <a:pt x="402" y="197"/>
                  </a:lnTo>
                  <a:lnTo>
                    <a:pt x="410" y="185"/>
                  </a:lnTo>
                  <a:lnTo>
                    <a:pt x="420" y="173"/>
                  </a:lnTo>
                  <a:lnTo>
                    <a:pt x="430" y="162"/>
                  </a:lnTo>
                  <a:lnTo>
                    <a:pt x="439" y="152"/>
                  </a:lnTo>
                  <a:lnTo>
                    <a:pt x="450" y="142"/>
                  </a:lnTo>
                  <a:lnTo>
                    <a:pt x="461" y="132"/>
                  </a:lnTo>
                  <a:lnTo>
                    <a:pt x="472" y="124"/>
                  </a:lnTo>
                  <a:lnTo>
                    <a:pt x="484" y="115"/>
                  </a:lnTo>
                  <a:lnTo>
                    <a:pt x="496" y="108"/>
                  </a:lnTo>
                  <a:lnTo>
                    <a:pt x="509" y="100"/>
                  </a:lnTo>
                  <a:lnTo>
                    <a:pt x="522" y="94"/>
                  </a:lnTo>
                  <a:lnTo>
                    <a:pt x="536" y="87"/>
                  </a:lnTo>
                  <a:lnTo>
                    <a:pt x="549" y="82"/>
                  </a:lnTo>
                  <a:lnTo>
                    <a:pt x="563" y="78"/>
                  </a:lnTo>
                  <a:lnTo>
                    <a:pt x="578" y="73"/>
                  </a:lnTo>
                  <a:lnTo>
                    <a:pt x="592" y="70"/>
                  </a:lnTo>
                  <a:lnTo>
                    <a:pt x="607" y="67"/>
                  </a:lnTo>
                  <a:lnTo>
                    <a:pt x="622" y="65"/>
                  </a:lnTo>
                  <a:lnTo>
                    <a:pt x="638" y="64"/>
                  </a:lnTo>
                  <a:lnTo>
                    <a:pt x="653" y="64"/>
                  </a:lnTo>
                  <a:lnTo>
                    <a:pt x="653" y="64"/>
                  </a:lnTo>
                  <a:lnTo>
                    <a:pt x="669" y="64"/>
                  </a:lnTo>
                  <a:lnTo>
                    <a:pt x="684" y="65"/>
                  </a:lnTo>
                  <a:lnTo>
                    <a:pt x="699" y="67"/>
                  </a:lnTo>
                  <a:lnTo>
                    <a:pt x="714" y="70"/>
                  </a:lnTo>
                  <a:lnTo>
                    <a:pt x="729" y="73"/>
                  </a:lnTo>
                  <a:lnTo>
                    <a:pt x="743" y="78"/>
                  </a:lnTo>
                  <a:lnTo>
                    <a:pt x="757" y="82"/>
                  </a:lnTo>
                  <a:lnTo>
                    <a:pt x="771" y="87"/>
                  </a:lnTo>
                  <a:lnTo>
                    <a:pt x="784" y="94"/>
                  </a:lnTo>
                  <a:lnTo>
                    <a:pt x="796" y="100"/>
                  </a:lnTo>
                  <a:lnTo>
                    <a:pt x="809" y="108"/>
                  </a:lnTo>
                  <a:lnTo>
                    <a:pt x="822" y="115"/>
                  </a:lnTo>
                  <a:lnTo>
                    <a:pt x="834" y="124"/>
                  </a:lnTo>
                  <a:lnTo>
                    <a:pt x="845" y="132"/>
                  </a:lnTo>
                  <a:lnTo>
                    <a:pt x="857" y="142"/>
                  </a:lnTo>
                  <a:lnTo>
                    <a:pt x="866" y="152"/>
                  </a:lnTo>
                  <a:lnTo>
                    <a:pt x="877" y="162"/>
                  </a:lnTo>
                  <a:lnTo>
                    <a:pt x="887" y="173"/>
                  </a:lnTo>
                  <a:lnTo>
                    <a:pt x="895" y="185"/>
                  </a:lnTo>
                  <a:lnTo>
                    <a:pt x="904" y="197"/>
                  </a:lnTo>
                  <a:lnTo>
                    <a:pt x="911" y="209"/>
                  </a:lnTo>
                  <a:lnTo>
                    <a:pt x="919" y="221"/>
                  </a:lnTo>
                  <a:lnTo>
                    <a:pt x="925" y="235"/>
                  </a:lnTo>
                  <a:lnTo>
                    <a:pt x="932" y="248"/>
                  </a:lnTo>
                  <a:lnTo>
                    <a:pt x="937" y="262"/>
                  </a:lnTo>
                  <a:lnTo>
                    <a:pt x="941" y="276"/>
                  </a:lnTo>
                  <a:lnTo>
                    <a:pt x="946" y="290"/>
                  </a:lnTo>
                  <a:lnTo>
                    <a:pt x="949" y="305"/>
                  </a:lnTo>
                  <a:lnTo>
                    <a:pt x="952" y="320"/>
                  </a:lnTo>
                  <a:lnTo>
                    <a:pt x="954" y="335"/>
                  </a:lnTo>
                  <a:lnTo>
                    <a:pt x="955" y="350"/>
                  </a:lnTo>
                  <a:lnTo>
                    <a:pt x="955" y="366"/>
                  </a:lnTo>
                  <a:lnTo>
                    <a:pt x="955" y="366"/>
                  </a:lnTo>
                  <a:lnTo>
                    <a:pt x="955" y="381"/>
                  </a:lnTo>
                  <a:lnTo>
                    <a:pt x="954" y="396"/>
                  </a:lnTo>
                  <a:lnTo>
                    <a:pt x="952" y="411"/>
                  </a:lnTo>
                  <a:lnTo>
                    <a:pt x="949" y="426"/>
                  </a:lnTo>
                  <a:lnTo>
                    <a:pt x="946" y="441"/>
                  </a:lnTo>
                  <a:lnTo>
                    <a:pt x="941" y="455"/>
                  </a:lnTo>
                  <a:lnTo>
                    <a:pt x="937" y="469"/>
                  </a:lnTo>
                  <a:lnTo>
                    <a:pt x="932" y="483"/>
                  </a:lnTo>
                  <a:lnTo>
                    <a:pt x="925" y="496"/>
                  </a:lnTo>
                  <a:lnTo>
                    <a:pt x="919" y="510"/>
                  </a:lnTo>
                  <a:lnTo>
                    <a:pt x="911" y="522"/>
                  </a:lnTo>
                  <a:lnTo>
                    <a:pt x="904" y="535"/>
                  </a:lnTo>
                  <a:lnTo>
                    <a:pt x="895" y="546"/>
                  </a:lnTo>
                  <a:lnTo>
                    <a:pt x="887" y="558"/>
                  </a:lnTo>
                  <a:lnTo>
                    <a:pt x="877" y="569"/>
                  </a:lnTo>
                  <a:lnTo>
                    <a:pt x="866" y="580"/>
                  </a:lnTo>
                  <a:lnTo>
                    <a:pt x="857" y="589"/>
                  </a:lnTo>
                  <a:lnTo>
                    <a:pt x="845" y="599"/>
                  </a:lnTo>
                  <a:lnTo>
                    <a:pt x="834" y="608"/>
                  </a:lnTo>
                  <a:lnTo>
                    <a:pt x="822" y="616"/>
                  </a:lnTo>
                  <a:lnTo>
                    <a:pt x="809" y="624"/>
                  </a:lnTo>
                  <a:lnTo>
                    <a:pt x="796" y="631"/>
                  </a:lnTo>
                  <a:lnTo>
                    <a:pt x="784" y="638"/>
                  </a:lnTo>
                  <a:lnTo>
                    <a:pt x="771" y="644"/>
                  </a:lnTo>
                  <a:lnTo>
                    <a:pt x="757" y="649"/>
                  </a:lnTo>
                  <a:lnTo>
                    <a:pt x="743" y="654"/>
                  </a:lnTo>
                  <a:lnTo>
                    <a:pt x="729" y="658"/>
                  </a:lnTo>
                  <a:lnTo>
                    <a:pt x="714" y="661"/>
                  </a:lnTo>
                  <a:lnTo>
                    <a:pt x="699" y="664"/>
                  </a:lnTo>
                  <a:lnTo>
                    <a:pt x="684" y="667"/>
                  </a:lnTo>
                  <a:lnTo>
                    <a:pt x="669" y="668"/>
                  </a:lnTo>
                  <a:lnTo>
                    <a:pt x="653" y="668"/>
                  </a:lnTo>
                  <a:lnTo>
                    <a:pt x="653" y="668"/>
                  </a:lnTo>
                  <a:close/>
                  <a:moveTo>
                    <a:pt x="820" y="193"/>
                  </a:moveTo>
                  <a:lnTo>
                    <a:pt x="820" y="193"/>
                  </a:lnTo>
                  <a:lnTo>
                    <a:pt x="816" y="190"/>
                  </a:lnTo>
                  <a:lnTo>
                    <a:pt x="810" y="187"/>
                  </a:lnTo>
                  <a:lnTo>
                    <a:pt x="804" y="185"/>
                  </a:lnTo>
                  <a:lnTo>
                    <a:pt x="798" y="185"/>
                  </a:lnTo>
                  <a:lnTo>
                    <a:pt x="792" y="185"/>
                  </a:lnTo>
                  <a:lnTo>
                    <a:pt x="786" y="187"/>
                  </a:lnTo>
                  <a:lnTo>
                    <a:pt x="780" y="190"/>
                  </a:lnTo>
                  <a:lnTo>
                    <a:pt x="775" y="193"/>
                  </a:lnTo>
                  <a:lnTo>
                    <a:pt x="775" y="193"/>
                  </a:lnTo>
                  <a:lnTo>
                    <a:pt x="772" y="199"/>
                  </a:lnTo>
                  <a:lnTo>
                    <a:pt x="769" y="204"/>
                  </a:lnTo>
                  <a:lnTo>
                    <a:pt x="766" y="211"/>
                  </a:lnTo>
                  <a:lnTo>
                    <a:pt x="766" y="216"/>
                  </a:lnTo>
                  <a:lnTo>
                    <a:pt x="766" y="222"/>
                  </a:lnTo>
                  <a:lnTo>
                    <a:pt x="769" y="229"/>
                  </a:lnTo>
                  <a:lnTo>
                    <a:pt x="772" y="234"/>
                  </a:lnTo>
                  <a:lnTo>
                    <a:pt x="775" y="238"/>
                  </a:lnTo>
                  <a:lnTo>
                    <a:pt x="775" y="238"/>
                  </a:lnTo>
                  <a:lnTo>
                    <a:pt x="788" y="252"/>
                  </a:lnTo>
                  <a:lnTo>
                    <a:pt x="799" y="267"/>
                  </a:lnTo>
                  <a:lnTo>
                    <a:pt x="807" y="282"/>
                  </a:lnTo>
                  <a:lnTo>
                    <a:pt x="815" y="299"/>
                  </a:lnTo>
                  <a:lnTo>
                    <a:pt x="820" y="315"/>
                  </a:lnTo>
                  <a:lnTo>
                    <a:pt x="824" y="332"/>
                  </a:lnTo>
                  <a:lnTo>
                    <a:pt x="828" y="348"/>
                  </a:lnTo>
                  <a:lnTo>
                    <a:pt x="828" y="366"/>
                  </a:lnTo>
                  <a:lnTo>
                    <a:pt x="828" y="383"/>
                  </a:lnTo>
                  <a:lnTo>
                    <a:pt x="824" y="399"/>
                  </a:lnTo>
                  <a:lnTo>
                    <a:pt x="820" y="417"/>
                  </a:lnTo>
                  <a:lnTo>
                    <a:pt x="815" y="433"/>
                  </a:lnTo>
                  <a:lnTo>
                    <a:pt x="807" y="449"/>
                  </a:lnTo>
                  <a:lnTo>
                    <a:pt x="799" y="464"/>
                  </a:lnTo>
                  <a:lnTo>
                    <a:pt x="788" y="479"/>
                  </a:lnTo>
                  <a:lnTo>
                    <a:pt x="775" y="493"/>
                  </a:lnTo>
                  <a:lnTo>
                    <a:pt x="775" y="493"/>
                  </a:lnTo>
                  <a:lnTo>
                    <a:pt x="772" y="497"/>
                  </a:lnTo>
                  <a:lnTo>
                    <a:pt x="769" y="502"/>
                  </a:lnTo>
                  <a:lnTo>
                    <a:pt x="766" y="509"/>
                  </a:lnTo>
                  <a:lnTo>
                    <a:pt x="766" y="515"/>
                  </a:lnTo>
                  <a:lnTo>
                    <a:pt x="766" y="521"/>
                  </a:lnTo>
                  <a:lnTo>
                    <a:pt x="769" y="527"/>
                  </a:lnTo>
                  <a:lnTo>
                    <a:pt x="772" y="532"/>
                  </a:lnTo>
                  <a:lnTo>
                    <a:pt x="775" y="538"/>
                  </a:lnTo>
                  <a:lnTo>
                    <a:pt x="775" y="538"/>
                  </a:lnTo>
                  <a:lnTo>
                    <a:pt x="780" y="541"/>
                  </a:lnTo>
                  <a:lnTo>
                    <a:pt x="786" y="544"/>
                  </a:lnTo>
                  <a:lnTo>
                    <a:pt x="792" y="546"/>
                  </a:lnTo>
                  <a:lnTo>
                    <a:pt x="798" y="546"/>
                  </a:lnTo>
                  <a:lnTo>
                    <a:pt x="798" y="546"/>
                  </a:lnTo>
                  <a:lnTo>
                    <a:pt x="804" y="546"/>
                  </a:lnTo>
                  <a:lnTo>
                    <a:pt x="810" y="544"/>
                  </a:lnTo>
                  <a:lnTo>
                    <a:pt x="816" y="541"/>
                  </a:lnTo>
                  <a:lnTo>
                    <a:pt x="820" y="538"/>
                  </a:lnTo>
                  <a:lnTo>
                    <a:pt x="820" y="538"/>
                  </a:lnTo>
                  <a:lnTo>
                    <a:pt x="837" y="518"/>
                  </a:lnTo>
                  <a:lnTo>
                    <a:pt x="851" y="499"/>
                  </a:lnTo>
                  <a:lnTo>
                    <a:pt x="864" y="479"/>
                  </a:lnTo>
                  <a:lnTo>
                    <a:pt x="874" y="457"/>
                  </a:lnTo>
                  <a:lnTo>
                    <a:pt x="881" y="435"/>
                  </a:lnTo>
                  <a:lnTo>
                    <a:pt x="887" y="412"/>
                  </a:lnTo>
                  <a:lnTo>
                    <a:pt x="891" y="389"/>
                  </a:lnTo>
                  <a:lnTo>
                    <a:pt x="892" y="366"/>
                  </a:lnTo>
                  <a:lnTo>
                    <a:pt x="891" y="343"/>
                  </a:lnTo>
                  <a:lnTo>
                    <a:pt x="887" y="319"/>
                  </a:lnTo>
                  <a:lnTo>
                    <a:pt x="881" y="296"/>
                  </a:lnTo>
                  <a:lnTo>
                    <a:pt x="874" y="274"/>
                  </a:lnTo>
                  <a:lnTo>
                    <a:pt x="864" y="252"/>
                  </a:lnTo>
                  <a:lnTo>
                    <a:pt x="851" y="232"/>
                  </a:lnTo>
                  <a:lnTo>
                    <a:pt x="837" y="213"/>
                  </a:lnTo>
                  <a:lnTo>
                    <a:pt x="820" y="193"/>
                  </a:lnTo>
                  <a:lnTo>
                    <a:pt x="820" y="193"/>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685800">
                <a:defRPr/>
              </a:pPr>
              <a:endParaRPr lang="zh-CN" altLang="en-US" sz="1400" kern="0" dirty="0">
                <a:solidFill>
                  <a:schemeClr val="tx1">
                    <a:lumMod val="65000"/>
                    <a:lumOff val="35000"/>
                  </a:schemeClr>
                </a:solidFill>
                <a:cs typeface="+mn-ea"/>
                <a:sym typeface="+mn-lt"/>
              </a:endParaRPr>
            </a:p>
          </p:txBody>
        </p:sp>
      </p:grpSp>
      <p:grpSp>
        <p:nvGrpSpPr>
          <p:cNvPr id="12" name="组合 58"/>
          <p:cNvGrpSpPr/>
          <p:nvPr/>
        </p:nvGrpSpPr>
        <p:grpSpPr>
          <a:xfrm>
            <a:off x="6571989" y="3565550"/>
            <a:ext cx="733780" cy="734006"/>
            <a:chOff x="8762652" y="4657348"/>
            <a:chExt cx="978373" cy="978373"/>
          </a:xfrm>
        </p:grpSpPr>
        <p:sp>
          <p:nvSpPr>
            <p:cNvPr id="60" name="椭圆 59"/>
            <p:cNvSpPr/>
            <p:nvPr/>
          </p:nvSpPr>
          <p:spPr>
            <a:xfrm>
              <a:off x="8762652" y="4657348"/>
              <a:ext cx="978373" cy="978373"/>
            </a:xfrm>
            <a:prstGeom prst="ellipse">
              <a:avLst/>
            </a:prstGeom>
            <a:solidFill>
              <a:schemeClr val="accent4"/>
            </a:solidFill>
            <a:ln w="12700" cap="flat" cmpd="sng" algn="ctr">
              <a:noFill/>
              <a:prstDash val="solid"/>
              <a:miter lim="800000"/>
            </a:ln>
            <a:effectLst/>
          </p:spPr>
          <p:txBody>
            <a:bodyPr rtlCol="0" anchor="ctr"/>
            <a:lstStyle/>
            <a:p>
              <a:pPr algn="ctr" defTabSz="685800">
                <a:defRPr/>
              </a:pPr>
              <a:endParaRPr lang="zh-CN" altLang="en-US" sz="1400" kern="0" dirty="0">
                <a:solidFill>
                  <a:schemeClr val="tx1">
                    <a:lumMod val="65000"/>
                    <a:lumOff val="35000"/>
                  </a:schemeClr>
                </a:solidFill>
                <a:cs typeface="+mn-ea"/>
                <a:sym typeface="+mn-lt"/>
              </a:endParaRPr>
            </a:p>
          </p:txBody>
        </p:sp>
        <p:sp>
          <p:nvSpPr>
            <p:cNvPr id="61" name="Freeform 115"/>
            <p:cNvSpPr>
              <a:spLocks noEditPoints="1"/>
            </p:cNvSpPr>
            <p:nvPr/>
          </p:nvSpPr>
          <p:spPr bwMode="auto">
            <a:xfrm>
              <a:off x="9089913" y="4985403"/>
              <a:ext cx="323850" cy="322263"/>
            </a:xfrm>
            <a:custGeom>
              <a:avLst/>
              <a:gdLst>
                <a:gd name="T0" fmla="*/ 789 w 1018"/>
                <a:gd name="T1" fmla="*/ 69 h 1017"/>
                <a:gd name="T2" fmla="*/ 765 w 1018"/>
                <a:gd name="T3" fmla="*/ 25 h 1017"/>
                <a:gd name="T4" fmla="*/ 719 w 1018"/>
                <a:gd name="T5" fmla="*/ 1 h 1017"/>
                <a:gd name="T6" fmla="*/ 73 w 1018"/>
                <a:gd name="T7" fmla="*/ 1 h 1017"/>
                <a:gd name="T8" fmla="*/ 27 w 1018"/>
                <a:gd name="T9" fmla="*/ 25 h 1017"/>
                <a:gd name="T10" fmla="*/ 2 w 1018"/>
                <a:gd name="T11" fmla="*/ 69 h 1017"/>
                <a:gd name="T12" fmla="*/ 2 w 1018"/>
                <a:gd name="T13" fmla="*/ 716 h 1017"/>
                <a:gd name="T14" fmla="*/ 28 w 1018"/>
                <a:gd name="T15" fmla="*/ 766 h 1017"/>
                <a:gd name="T16" fmla="*/ 67 w 1018"/>
                <a:gd name="T17" fmla="*/ 789 h 1017"/>
                <a:gd name="T18" fmla="*/ 115 w 1018"/>
                <a:gd name="T19" fmla="*/ 791 h 1017"/>
                <a:gd name="T20" fmla="*/ 163 w 1018"/>
                <a:gd name="T21" fmla="*/ 766 h 1017"/>
                <a:gd name="T22" fmla="*/ 263 w 1018"/>
                <a:gd name="T23" fmla="*/ 745 h 1017"/>
                <a:gd name="T24" fmla="*/ 589 w 1018"/>
                <a:gd name="T25" fmla="*/ 763 h 1017"/>
                <a:gd name="T26" fmla="*/ 634 w 1018"/>
                <a:gd name="T27" fmla="*/ 777 h 1017"/>
                <a:gd name="T28" fmla="*/ 870 w 1018"/>
                <a:gd name="T29" fmla="*/ 1001 h 1017"/>
                <a:gd name="T30" fmla="*/ 923 w 1018"/>
                <a:gd name="T31" fmla="*/ 1017 h 1017"/>
                <a:gd name="T32" fmla="*/ 968 w 1018"/>
                <a:gd name="T33" fmla="*/ 1006 h 1017"/>
                <a:gd name="T34" fmla="*/ 1002 w 1018"/>
                <a:gd name="T35" fmla="*/ 975 h 1017"/>
                <a:gd name="T36" fmla="*/ 1018 w 1018"/>
                <a:gd name="T37" fmla="*/ 921 h 1017"/>
                <a:gd name="T38" fmla="*/ 1011 w 1018"/>
                <a:gd name="T39" fmla="*/ 276 h 1017"/>
                <a:gd name="T40" fmla="*/ 977 w 1018"/>
                <a:gd name="T41" fmla="*/ 238 h 1017"/>
                <a:gd name="T42" fmla="*/ 927 w 1018"/>
                <a:gd name="T43" fmla="*/ 223 h 1017"/>
                <a:gd name="T44" fmla="*/ 102 w 1018"/>
                <a:gd name="T45" fmla="*/ 729 h 1017"/>
                <a:gd name="T46" fmla="*/ 73 w 1018"/>
                <a:gd name="T47" fmla="*/ 721 h 1017"/>
                <a:gd name="T48" fmla="*/ 64 w 1018"/>
                <a:gd name="T49" fmla="*/ 86 h 1017"/>
                <a:gd name="T50" fmla="*/ 80 w 1018"/>
                <a:gd name="T51" fmla="*/ 65 h 1017"/>
                <a:gd name="T52" fmla="*/ 711 w 1018"/>
                <a:gd name="T53" fmla="*/ 65 h 1017"/>
                <a:gd name="T54" fmla="*/ 727 w 1018"/>
                <a:gd name="T55" fmla="*/ 86 h 1017"/>
                <a:gd name="T56" fmla="*/ 720 w 1018"/>
                <a:gd name="T57" fmla="*/ 470 h 1017"/>
                <a:gd name="T58" fmla="*/ 429 w 1018"/>
                <a:gd name="T59" fmla="*/ 476 h 1017"/>
                <a:gd name="T60" fmla="*/ 350 w 1018"/>
                <a:gd name="T61" fmla="*/ 501 h 1017"/>
                <a:gd name="T62" fmla="*/ 954 w 1018"/>
                <a:gd name="T63" fmla="*/ 928 h 1017"/>
                <a:gd name="T64" fmla="*/ 934 w 1018"/>
                <a:gd name="T65" fmla="*/ 951 h 1017"/>
                <a:gd name="T66" fmla="*/ 900 w 1018"/>
                <a:gd name="T67" fmla="*/ 944 h 1017"/>
                <a:gd name="T68" fmla="*/ 645 w 1018"/>
                <a:gd name="T69" fmla="*/ 711 h 1017"/>
                <a:gd name="T70" fmla="*/ 318 w 1018"/>
                <a:gd name="T71" fmla="*/ 700 h 1017"/>
                <a:gd name="T72" fmla="*/ 293 w 1018"/>
                <a:gd name="T73" fmla="*/ 685 h 1017"/>
                <a:gd name="T74" fmla="*/ 379 w 1018"/>
                <a:gd name="T75" fmla="*/ 557 h 1017"/>
                <a:gd name="T76" fmla="*/ 420 w 1018"/>
                <a:gd name="T77" fmla="*/ 540 h 1017"/>
                <a:gd name="T78" fmla="*/ 727 w 1018"/>
                <a:gd name="T79" fmla="*/ 536 h 1017"/>
                <a:gd name="T80" fmla="*/ 770 w 1018"/>
                <a:gd name="T81" fmla="*/ 508 h 1017"/>
                <a:gd name="T82" fmla="*/ 791 w 1018"/>
                <a:gd name="T83" fmla="*/ 461 h 1017"/>
                <a:gd name="T84" fmla="*/ 938 w 1018"/>
                <a:gd name="T85" fmla="*/ 288 h 1017"/>
                <a:gd name="T86" fmla="*/ 955 w 1018"/>
                <a:gd name="T87" fmla="*/ 311 h 1017"/>
                <a:gd name="T88" fmla="*/ 425 w 1018"/>
                <a:gd name="T89" fmla="*/ 373 h 1017"/>
                <a:gd name="T90" fmla="*/ 445 w 1018"/>
                <a:gd name="T91" fmla="*/ 333 h 1017"/>
                <a:gd name="T92" fmla="*/ 416 w 1018"/>
                <a:gd name="T93" fmla="*/ 289 h 1017"/>
                <a:gd name="T94" fmla="*/ 371 w 1018"/>
                <a:gd name="T95" fmla="*/ 294 h 1017"/>
                <a:gd name="T96" fmla="*/ 350 w 1018"/>
                <a:gd name="T97" fmla="*/ 333 h 1017"/>
                <a:gd name="T98" fmla="*/ 380 w 1018"/>
                <a:gd name="T99" fmla="*/ 377 h 1017"/>
                <a:gd name="T100" fmla="*/ 197 w 1018"/>
                <a:gd name="T101" fmla="*/ 286 h 1017"/>
                <a:gd name="T102" fmla="*/ 160 w 1018"/>
                <a:gd name="T103" fmla="*/ 324 h 1017"/>
                <a:gd name="T104" fmla="*/ 174 w 1018"/>
                <a:gd name="T105" fmla="*/ 367 h 1017"/>
                <a:gd name="T106" fmla="*/ 217 w 1018"/>
                <a:gd name="T107" fmla="*/ 380 h 1017"/>
                <a:gd name="T108" fmla="*/ 254 w 1018"/>
                <a:gd name="T109" fmla="*/ 343 h 1017"/>
                <a:gd name="T110" fmla="*/ 240 w 1018"/>
                <a:gd name="T111" fmla="*/ 300 h 1017"/>
                <a:gd name="T112" fmla="*/ 589 w 1018"/>
                <a:gd name="T113" fmla="*/ 380 h 1017"/>
                <a:gd name="T114" fmla="*/ 629 w 1018"/>
                <a:gd name="T115" fmla="*/ 360 h 1017"/>
                <a:gd name="T116" fmla="*/ 633 w 1018"/>
                <a:gd name="T117" fmla="*/ 315 h 1017"/>
                <a:gd name="T118" fmla="*/ 589 w 1018"/>
                <a:gd name="T119" fmla="*/ 286 h 1017"/>
                <a:gd name="T120" fmla="*/ 549 w 1018"/>
                <a:gd name="T121" fmla="*/ 306 h 1017"/>
                <a:gd name="T122" fmla="*/ 545 w 1018"/>
                <a:gd name="T123" fmla="*/ 351 h 1017"/>
                <a:gd name="T124" fmla="*/ 589 w 1018"/>
                <a:gd name="T125" fmla="*/ 380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8" h="1017">
                  <a:moveTo>
                    <a:pt x="927" y="223"/>
                  </a:moveTo>
                  <a:lnTo>
                    <a:pt x="792" y="223"/>
                  </a:lnTo>
                  <a:lnTo>
                    <a:pt x="792" y="86"/>
                  </a:lnTo>
                  <a:lnTo>
                    <a:pt x="792" y="86"/>
                  </a:lnTo>
                  <a:lnTo>
                    <a:pt x="791" y="78"/>
                  </a:lnTo>
                  <a:lnTo>
                    <a:pt x="789" y="69"/>
                  </a:lnTo>
                  <a:lnTo>
                    <a:pt x="787" y="61"/>
                  </a:lnTo>
                  <a:lnTo>
                    <a:pt x="784" y="53"/>
                  </a:lnTo>
                  <a:lnTo>
                    <a:pt x="780" y="45"/>
                  </a:lnTo>
                  <a:lnTo>
                    <a:pt x="776" y="38"/>
                  </a:lnTo>
                  <a:lnTo>
                    <a:pt x="770" y="31"/>
                  </a:lnTo>
                  <a:lnTo>
                    <a:pt x="765" y="25"/>
                  </a:lnTo>
                  <a:lnTo>
                    <a:pt x="758" y="19"/>
                  </a:lnTo>
                  <a:lnTo>
                    <a:pt x="751" y="15"/>
                  </a:lnTo>
                  <a:lnTo>
                    <a:pt x="743" y="10"/>
                  </a:lnTo>
                  <a:lnTo>
                    <a:pt x="736" y="6"/>
                  </a:lnTo>
                  <a:lnTo>
                    <a:pt x="727" y="3"/>
                  </a:lnTo>
                  <a:lnTo>
                    <a:pt x="719" y="1"/>
                  </a:lnTo>
                  <a:lnTo>
                    <a:pt x="709" y="0"/>
                  </a:lnTo>
                  <a:lnTo>
                    <a:pt x="699" y="0"/>
                  </a:lnTo>
                  <a:lnTo>
                    <a:pt x="92" y="0"/>
                  </a:lnTo>
                  <a:lnTo>
                    <a:pt x="92" y="0"/>
                  </a:lnTo>
                  <a:lnTo>
                    <a:pt x="82" y="0"/>
                  </a:lnTo>
                  <a:lnTo>
                    <a:pt x="73" y="1"/>
                  </a:lnTo>
                  <a:lnTo>
                    <a:pt x="64" y="3"/>
                  </a:lnTo>
                  <a:lnTo>
                    <a:pt x="56" y="6"/>
                  </a:lnTo>
                  <a:lnTo>
                    <a:pt x="48" y="10"/>
                  </a:lnTo>
                  <a:lnTo>
                    <a:pt x="41" y="15"/>
                  </a:lnTo>
                  <a:lnTo>
                    <a:pt x="33" y="19"/>
                  </a:lnTo>
                  <a:lnTo>
                    <a:pt x="27" y="25"/>
                  </a:lnTo>
                  <a:lnTo>
                    <a:pt x="21" y="31"/>
                  </a:lnTo>
                  <a:lnTo>
                    <a:pt x="16" y="38"/>
                  </a:lnTo>
                  <a:lnTo>
                    <a:pt x="12" y="45"/>
                  </a:lnTo>
                  <a:lnTo>
                    <a:pt x="7" y="53"/>
                  </a:lnTo>
                  <a:lnTo>
                    <a:pt x="4" y="61"/>
                  </a:lnTo>
                  <a:lnTo>
                    <a:pt x="2" y="69"/>
                  </a:lnTo>
                  <a:lnTo>
                    <a:pt x="1" y="78"/>
                  </a:lnTo>
                  <a:lnTo>
                    <a:pt x="0" y="86"/>
                  </a:lnTo>
                  <a:lnTo>
                    <a:pt x="0" y="698"/>
                  </a:lnTo>
                  <a:lnTo>
                    <a:pt x="0" y="698"/>
                  </a:lnTo>
                  <a:lnTo>
                    <a:pt x="1" y="708"/>
                  </a:lnTo>
                  <a:lnTo>
                    <a:pt x="2" y="716"/>
                  </a:lnTo>
                  <a:lnTo>
                    <a:pt x="4" y="726"/>
                  </a:lnTo>
                  <a:lnTo>
                    <a:pt x="7" y="735"/>
                  </a:lnTo>
                  <a:lnTo>
                    <a:pt x="12" y="743"/>
                  </a:lnTo>
                  <a:lnTo>
                    <a:pt x="16" y="751"/>
                  </a:lnTo>
                  <a:lnTo>
                    <a:pt x="21" y="758"/>
                  </a:lnTo>
                  <a:lnTo>
                    <a:pt x="28" y="766"/>
                  </a:lnTo>
                  <a:lnTo>
                    <a:pt x="28" y="766"/>
                  </a:lnTo>
                  <a:lnTo>
                    <a:pt x="35" y="772"/>
                  </a:lnTo>
                  <a:lnTo>
                    <a:pt x="43" y="777"/>
                  </a:lnTo>
                  <a:lnTo>
                    <a:pt x="51" y="782"/>
                  </a:lnTo>
                  <a:lnTo>
                    <a:pt x="59" y="786"/>
                  </a:lnTo>
                  <a:lnTo>
                    <a:pt x="67" y="789"/>
                  </a:lnTo>
                  <a:lnTo>
                    <a:pt x="77" y="791"/>
                  </a:lnTo>
                  <a:lnTo>
                    <a:pt x="87" y="792"/>
                  </a:lnTo>
                  <a:lnTo>
                    <a:pt x="95" y="794"/>
                  </a:lnTo>
                  <a:lnTo>
                    <a:pt x="95" y="794"/>
                  </a:lnTo>
                  <a:lnTo>
                    <a:pt x="105" y="792"/>
                  </a:lnTo>
                  <a:lnTo>
                    <a:pt x="115" y="791"/>
                  </a:lnTo>
                  <a:lnTo>
                    <a:pt x="123" y="789"/>
                  </a:lnTo>
                  <a:lnTo>
                    <a:pt x="132" y="786"/>
                  </a:lnTo>
                  <a:lnTo>
                    <a:pt x="140" y="783"/>
                  </a:lnTo>
                  <a:lnTo>
                    <a:pt x="148" y="777"/>
                  </a:lnTo>
                  <a:lnTo>
                    <a:pt x="155" y="772"/>
                  </a:lnTo>
                  <a:lnTo>
                    <a:pt x="163" y="766"/>
                  </a:lnTo>
                  <a:lnTo>
                    <a:pt x="230" y="700"/>
                  </a:lnTo>
                  <a:lnTo>
                    <a:pt x="230" y="700"/>
                  </a:lnTo>
                  <a:lnTo>
                    <a:pt x="236" y="713"/>
                  </a:lnTo>
                  <a:lnTo>
                    <a:pt x="243" y="726"/>
                  </a:lnTo>
                  <a:lnTo>
                    <a:pt x="252" y="737"/>
                  </a:lnTo>
                  <a:lnTo>
                    <a:pt x="263" y="745"/>
                  </a:lnTo>
                  <a:lnTo>
                    <a:pt x="276" y="753"/>
                  </a:lnTo>
                  <a:lnTo>
                    <a:pt x="288" y="759"/>
                  </a:lnTo>
                  <a:lnTo>
                    <a:pt x="303" y="762"/>
                  </a:lnTo>
                  <a:lnTo>
                    <a:pt x="318" y="763"/>
                  </a:lnTo>
                  <a:lnTo>
                    <a:pt x="589" y="763"/>
                  </a:lnTo>
                  <a:lnTo>
                    <a:pt x="589" y="763"/>
                  </a:lnTo>
                  <a:lnTo>
                    <a:pt x="597" y="763"/>
                  </a:lnTo>
                  <a:lnTo>
                    <a:pt x="605" y="765"/>
                  </a:lnTo>
                  <a:lnTo>
                    <a:pt x="612" y="767"/>
                  </a:lnTo>
                  <a:lnTo>
                    <a:pt x="620" y="770"/>
                  </a:lnTo>
                  <a:lnTo>
                    <a:pt x="626" y="773"/>
                  </a:lnTo>
                  <a:lnTo>
                    <a:pt x="634" y="777"/>
                  </a:lnTo>
                  <a:lnTo>
                    <a:pt x="640" y="782"/>
                  </a:lnTo>
                  <a:lnTo>
                    <a:pt x="646" y="787"/>
                  </a:lnTo>
                  <a:lnTo>
                    <a:pt x="855" y="989"/>
                  </a:lnTo>
                  <a:lnTo>
                    <a:pt x="855" y="989"/>
                  </a:lnTo>
                  <a:lnTo>
                    <a:pt x="862" y="995"/>
                  </a:lnTo>
                  <a:lnTo>
                    <a:pt x="870" y="1001"/>
                  </a:lnTo>
                  <a:lnTo>
                    <a:pt x="877" y="1006"/>
                  </a:lnTo>
                  <a:lnTo>
                    <a:pt x="886" y="1010"/>
                  </a:lnTo>
                  <a:lnTo>
                    <a:pt x="895" y="1012"/>
                  </a:lnTo>
                  <a:lnTo>
                    <a:pt x="903" y="1016"/>
                  </a:lnTo>
                  <a:lnTo>
                    <a:pt x="913" y="1017"/>
                  </a:lnTo>
                  <a:lnTo>
                    <a:pt x="923" y="1017"/>
                  </a:lnTo>
                  <a:lnTo>
                    <a:pt x="923" y="1017"/>
                  </a:lnTo>
                  <a:lnTo>
                    <a:pt x="932" y="1017"/>
                  </a:lnTo>
                  <a:lnTo>
                    <a:pt x="941" y="1016"/>
                  </a:lnTo>
                  <a:lnTo>
                    <a:pt x="950" y="1012"/>
                  </a:lnTo>
                  <a:lnTo>
                    <a:pt x="959" y="1010"/>
                  </a:lnTo>
                  <a:lnTo>
                    <a:pt x="968" y="1006"/>
                  </a:lnTo>
                  <a:lnTo>
                    <a:pt x="975" y="1001"/>
                  </a:lnTo>
                  <a:lnTo>
                    <a:pt x="983" y="995"/>
                  </a:lnTo>
                  <a:lnTo>
                    <a:pt x="990" y="989"/>
                  </a:lnTo>
                  <a:lnTo>
                    <a:pt x="990" y="989"/>
                  </a:lnTo>
                  <a:lnTo>
                    <a:pt x="997" y="982"/>
                  </a:lnTo>
                  <a:lnTo>
                    <a:pt x="1002" y="975"/>
                  </a:lnTo>
                  <a:lnTo>
                    <a:pt x="1006" y="966"/>
                  </a:lnTo>
                  <a:lnTo>
                    <a:pt x="1011" y="958"/>
                  </a:lnTo>
                  <a:lnTo>
                    <a:pt x="1014" y="949"/>
                  </a:lnTo>
                  <a:lnTo>
                    <a:pt x="1016" y="941"/>
                  </a:lnTo>
                  <a:lnTo>
                    <a:pt x="1017" y="931"/>
                  </a:lnTo>
                  <a:lnTo>
                    <a:pt x="1018" y="921"/>
                  </a:lnTo>
                  <a:lnTo>
                    <a:pt x="1018" y="311"/>
                  </a:lnTo>
                  <a:lnTo>
                    <a:pt x="1018" y="311"/>
                  </a:lnTo>
                  <a:lnTo>
                    <a:pt x="1017" y="301"/>
                  </a:lnTo>
                  <a:lnTo>
                    <a:pt x="1016" y="292"/>
                  </a:lnTo>
                  <a:lnTo>
                    <a:pt x="1014" y="284"/>
                  </a:lnTo>
                  <a:lnTo>
                    <a:pt x="1011" y="276"/>
                  </a:lnTo>
                  <a:lnTo>
                    <a:pt x="1007" y="269"/>
                  </a:lnTo>
                  <a:lnTo>
                    <a:pt x="1002" y="261"/>
                  </a:lnTo>
                  <a:lnTo>
                    <a:pt x="997" y="255"/>
                  </a:lnTo>
                  <a:lnTo>
                    <a:pt x="991" y="248"/>
                  </a:lnTo>
                  <a:lnTo>
                    <a:pt x="985" y="243"/>
                  </a:lnTo>
                  <a:lnTo>
                    <a:pt x="977" y="238"/>
                  </a:lnTo>
                  <a:lnTo>
                    <a:pt x="970" y="233"/>
                  </a:lnTo>
                  <a:lnTo>
                    <a:pt x="962" y="230"/>
                  </a:lnTo>
                  <a:lnTo>
                    <a:pt x="954" y="227"/>
                  </a:lnTo>
                  <a:lnTo>
                    <a:pt x="945" y="225"/>
                  </a:lnTo>
                  <a:lnTo>
                    <a:pt x="935" y="224"/>
                  </a:lnTo>
                  <a:lnTo>
                    <a:pt x="927" y="223"/>
                  </a:lnTo>
                  <a:lnTo>
                    <a:pt x="927" y="223"/>
                  </a:lnTo>
                  <a:close/>
                  <a:moveTo>
                    <a:pt x="118" y="721"/>
                  </a:moveTo>
                  <a:lnTo>
                    <a:pt x="118" y="721"/>
                  </a:lnTo>
                  <a:lnTo>
                    <a:pt x="114" y="725"/>
                  </a:lnTo>
                  <a:lnTo>
                    <a:pt x="108" y="727"/>
                  </a:lnTo>
                  <a:lnTo>
                    <a:pt x="102" y="729"/>
                  </a:lnTo>
                  <a:lnTo>
                    <a:pt x="95" y="729"/>
                  </a:lnTo>
                  <a:lnTo>
                    <a:pt x="90" y="729"/>
                  </a:lnTo>
                  <a:lnTo>
                    <a:pt x="83" y="727"/>
                  </a:lnTo>
                  <a:lnTo>
                    <a:pt x="78" y="725"/>
                  </a:lnTo>
                  <a:lnTo>
                    <a:pt x="73" y="721"/>
                  </a:lnTo>
                  <a:lnTo>
                    <a:pt x="73" y="721"/>
                  </a:lnTo>
                  <a:lnTo>
                    <a:pt x="70" y="715"/>
                  </a:lnTo>
                  <a:lnTo>
                    <a:pt x="66" y="710"/>
                  </a:lnTo>
                  <a:lnTo>
                    <a:pt x="64" y="704"/>
                  </a:lnTo>
                  <a:lnTo>
                    <a:pt x="64" y="698"/>
                  </a:lnTo>
                  <a:lnTo>
                    <a:pt x="64" y="86"/>
                  </a:lnTo>
                  <a:lnTo>
                    <a:pt x="64" y="86"/>
                  </a:lnTo>
                  <a:lnTo>
                    <a:pt x="64" y="82"/>
                  </a:lnTo>
                  <a:lnTo>
                    <a:pt x="66" y="78"/>
                  </a:lnTo>
                  <a:lnTo>
                    <a:pt x="68" y="74"/>
                  </a:lnTo>
                  <a:lnTo>
                    <a:pt x="72" y="70"/>
                  </a:lnTo>
                  <a:lnTo>
                    <a:pt x="76" y="67"/>
                  </a:lnTo>
                  <a:lnTo>
                    <a:pt x="80" y="65"/>
                  </a:lnTo>
                  <a:lnTo>
                    <a:pt x="86" y="63"/>
                  </a:lnTo>
                  <a:lnTo>
                    <a:pt x="92" y="63"/>
                  </a:lnTo>
                  <a:lnTo>
                    <a:pt x="699" y="63"/>
                  </a:lnTo>
                  <a:lnTo>
                    <a:pt x="699" y="63"/>
                  </a:lnTo>
                  <a:lnTo>
                    <a:pt x="706" y="63"/>
                  </a:lnTo>
                  <a:lnTo>
                    <a:pt x="711" y="65"/>
                  </a:lnTo>
                  <a:lnTo>
                    <a:pt x="715" y="67"/>
                  </a:lnTo>
                  <a:lnTo>
                    <a:pt x="720" y="70"/>
                  </a:lnTo>
                  <a:lnTo>
                    <a:pt x="723" y="74"/>
                  </a:lnTo>
                  <a:lnTo>
                    <a:pt x="725" y="78"/>
                  </a:lnTo>
                  <a:lnTo>
                    <a:pt x="727" y="82"/>
                  </a:lnTo>
                  <a:lnTo>
                    <a:pt x="727" y="86"/>
                  </a:lnTo>
                  <a:lnTo>
                    <a:pt x="727" y="452"/>
                  </a:lnTo>
                  <a:lnTo>
                    <a:pt x="727" y="452"/>
                  </a:lnTo>
                  <a:lnTo>
                    <a:pt x="727" y="458"/>
                  </a:lnTo>
                  <a:lnTo>
                    <a:pt x="725" y="462"/>
                  </a:lnTo>
                  <a:lnTo>
                    <a:pt x="723" y="466"/>
                  </a:lnTo>
                  <a:lnTo>
                    <a:pt x="720" y="470"/>
                  </a:lnTo>
                  <a:lnTo>
                    <a:pt x="715" y="473"/>
                  </a:lnTo>
                  <a:lnTo>
                    <a:pt x="711" y="475"/>
                  </a:lnTo>
                  <a:lnTo>
                    <a:pt x="706" y="476"/>
                  </a:lnTo>
                  <a:lnTo>
                    <a:pt x="699" y="476"/>
                  </a:lnTo>
                  <a:lnTo>
                    <a:pt x="429" y="476"/>
                  </a:lnTo>
                  <a:lnTo>
                    <a:pt x="429" y="476"/>
                  </a:lnTo>
                  <a:lnTo>
                    <a:pt x="415" y="477"/>
                  </a:lnTo>
                  <a:lnTo>
                    <a:pt x="401" y="479"/>
                  </a:lnTo>
                  <a:lnTo>
                    <a:pt x="387" y="482"/>
                  </a:lnTo>
                  <a:lnTo>
                    <a:pt x="374" y="487"/>
                  </a:lnTo>
                  <a:lnTo>
                    <a:pt x="361" y="493"/>
                  </a:lnTo>
                  <a:lnTo>
                    <a:pt x="350" y="501"/>
                  </a:lnTo>
                  <a:lnTo>
                    <a:pt x="339" y="508"/>
                  </a:lnTo>
                  <a:lnTo>
                    <a:pt x="328" y="518"/>
                  </a:lnTo>
                  <a:lnTo>
                    <a:pt x="118" y="721"/>
                  </a:lnTo>
                  <a:close/>
                  <a:moveTo>
                    <a:pt x="955" y="921"/>
                  </a:moveTo>
                  <a:lnTo>
                    <a:pt x="955" y="921"/>
                  </a:lnTo>
                  <a:lnTo>
                    <a:pt x="954" y="928"/>
                  </a:lnTo>
                  <a:lnTo>
                    <a:pt x="951" y="934"/>
                  </a:lnTo>
                  <a:lnTo>
                    <a:pt x="949" y="939"/>
                  </a:lnTo>
                  <a:lnTo>
                    <a:pt x="945" y="944"/>
                  </a:lnTo>
                  <a:lnTo>
                    <a:pt x="945" y="944"/>
                  </a:lnTo>
                  <a:lnTo>
                    <a:pt x="940" y="948"/>
                  </a:lnTo>
                  <a:lnTo>
                    <a:pt x="934" y="951"/>
                  </a:lnTo>
                  <a:lnTo>
                    <a:pt x="929" y="952"/>
                  </a:lnTo>
                  <a:lnTo>
                    <a:pt x="923" y="953"/>
                  </a:lnTo>
                  <a:lnTo>
                    <a:pt x="916" y="952"/>
                  </a:lnTo>
                  <a:lnTo>
                    <a:pt x="911" y="951"/>
                  </a:lnTo>
                  <a:lnTo>
                    <a:pt x="904" y="948"/>
                  </a:lnTo>
                  <a:lnTo>
                    <a:pt x="900" y="944"/>
                  </a:lnTo>
                  <a:lnTo>
                    <a:pt x="691" y="742"/>
                  </a:lnTo>
                  <a:lnTo>
                    <a:pt x="691" y="742"/>
                  </a:lnTo>
                  <a:lnTo>
                    <a:pt x="680" y="732"/>
                  </a:lnTo>
                  <a:lnTo>
                    <a:pt x="668" y="724"/>
                  </a:lnTo>
                  <a:lnTo>
                    <a:pt x="656" y="716"/>
                  </a:lnTo>
                  <a:lnTo>
                    <a:pt x="645" y="711"/>
                  </a:lnTo>
                  <a:lnTo>
                    <a:pt x="631" y="706"/>
                  </a:lnTo>
                  <a:lnTo>
                    <a:pt x="618" y="702"/>
                  </a:lnTo>
                  <a:lnTo>
                    <a:pt x="604" y="700"/>
                  </a:lnTo>
                  <a:lnTo>
                    <a:pt x="589" y="700"/>
                  </a:lnTo>
                  <a:lnTo>
                    <a:pt x="318" y="700"/>
                  </a:lnTo>
                  <a:lnTo>
                    <a:pt x="318" y="700"/>
                  </a:lnTo>
                  <a:lnTo>
                    <a:pt x="313" y="699"/>
                  </a:lnTo>
                  <a:lnTo>
                    <a:pt x="308" y="698"/>
                  </a:lnTo>
                  <a:lnTo>
                    <a:pt x="302" y="696"/>
                  </a:lnTo>
                  <a:lnTo>
                    <a:pt x="298" y="693"/>
                  </a:lnTo>
                  <a:lnTo>
                    <a:pt x="295" y="689"/>
                  </a:lnTo>
                  <a:lnTo>
                    <a:pt x="293" y="685"/>
                  </a:lnTo>
                  <a:lnTo>
                    <a:pt x="291" y="681"/>
                  </a:lnTo>
                  <a:lnTo>
                    <a:pt x="291" y="677"/>
                  </a:lnTo>
                  <a:lnTo>
                    <a:pt x="291" y="642"/>
                  </a:lnTo>
                  <a:lnTo>
                    <a:pt x="372" y="563"/>
                  </a:lnTo>
                  <a:lnTo>
                    <a:pt x="372" y="563"/>
                  </a:lnTo>
                  <a:lnTo>
                    <a:pt x="379" y="557"/>
                  </a:lnTo>
                  <a:lnTo>
                    <a:pt x="385" y="553"/>
                  </a:lnTo>
                  <a:lnTo>
                    <a:pt x="391" y="549"/>
                  </a:lnTo>
                  <a:lnTo>
                    <a:pt x="398" y="546"/>
                  </a:lnTo>
                  <a:lnTo>
                    <a:pt x="405" y="544"/>
                  </a:lnTo>
                  <a:lnTo>
                    <a:pt x="413" y="541"/>
                  </a:lnTo>
                  <a:lnTo>
                    <a:pt x="420" y="540"/>
                  </a:lnTo>
                  <a:lnTo>
                    <a:pt x="429" y="540"/>
                  </a:lnTo>
                  <a:lnTo>
                    <a:pt x="699" y="540"/>
                  </a:lnTo>
                  <a:lnTo>
                    <a:pt x="699" y="540"/>
                  </a:lnTo>
                  <a:lnTo>
                    <a:pt x="709" y="539"/>
                  </a:lnTo>
                  <a:lnTo>
                    <a:pt x="719" y="538"/>
                  </a:lnTo>
                  <a:lnTo>
                    <a:pt x="727" y="536"/>
                  </a:lnTo>
                  <a:lnTo>
                    <a:pt x="736" y="533"/>
                  </a:lnTo>
                  <a:lnTo>
                    <a:pt x="743" y="530"/>
                  </a:lnTo>
                  <a:lnTo>
                    <a:pt x="751" y="525"/>
                  </a:lnTo>
                  <a:lnTo>
                    <a:pt x="758" y="520"/>
                  </a:lnTo>
                  <a:lnTo>
                    <a:pt x="765" y="515"/>
                  </a:lnTo>
                  <a:lnTo>
                    <a:pt x="770" y="508"/>
                  </a:lnTo>
                  <a:lnTo>
                    <a:pt x="776" y="502"/>
                  </a:lnTo>
                  <a:lnTo>
                    <a:pt x="780" y="494"/>
                  </a:lnTo>
                  <a:lnTo>
                    <a:pt x="784" y="487"/>
                  </a:lnTo>
                  <a:lnTo>
                    <a:pt x="787" y="478"/>
                  </a:lnTo>
                  <a:lnTo>
                    <a:pt x="789" y="471"/>
                  </a:lnTo>
                  <a:lnTo>
                    <a:pt x="791" y="461"/>
                  </a:lnTo>
                  <a:lnTo>
                    <a:pt x="792" y="452"/>
                  </a:lnTo>
                  <a:lnTo>
                    <a:pt x="792" y="286"/>
                  </a:lnTo>
                  <a:lnTo>
                    <a:pt x="927" y="286"/>
                  </a:lnTo>
                  <a:lnTo>
                    <a:pt x="927" y="286"/>
                  </a:lnTo>
                  <a:lnTo>
                    <a:pt x="932" y="287"/>
                  </a:lnTo>
                  <a:lnTo>
                    <a:pt x="938" y="288"/>
                  </a:lnTo>
                  <a:lnTo>
                    <a:pt x="942" y="290"/>
                  </a:lnTo>
                  <a:lnTo>
                    <a:pt x="946" y="294"/>
                  </a:lnTo>
                  <a:lnTo>
                    <a:pt x="949" y="297"/>
                  </a:lnTo>
                  <a:lnTo>
                    <a:pt x="953" y="301"/>
                  </a:lnTo>
                  <a:lnTo>
                    <a:pt x="954" y="305"/>
                  </a:lnTo>
                  <a:lnTo>
                    <a:pt x="955" y="311"/>
                  </a:lnTo>
                  <a:lnTo>
                    <a:pt x="955" y="921"/>
                  </a:lnTo>
                  <a:close/>
                  <a:moveTo>
                    <a:pt x="398" y="380"/>
                  </a:moveTo>
                  <a:lnTo>
                    <a:pt x="398" y="380"/>
                  </a:lnTo>
                  <a:lnTo>
                    <a:pt x="408" y="380"/>
                  </a:lnTo>
                  <a:lnTo>
                    <a:pt x="416" y="377"/>
                  </a:lnTo>
                  <a:lnTo>
                    <a:pt x="425" y="373"/>
                  </a:lnTo>
                  <a:lnTo>
                    <a:pt x="431" y="367"/>
                  </a:lnTo>
                  <a:lnTo>
                    <a:pt x="438" y="360"/>
                  </a:lnTo>
                  <a:lnTo>
                    <a:pt x="442" y="351"/>
                  </a:lnTo>
                  <a:lnTo>
                    <a:pt x="444" y="343"/>
                  </a:lnTo>
                  <a:lnTo>
                    <a:pt x="445" y="333"/>
                  </a:lnTo>
                  <a:lnTo>
                    <a:pt x="445" y="333"/>
                  </a:lnTo>
                  <a:lnTo>
                    <a:pt x="444" y="324"/>
                  </a:lnTo>
                  <a:lnTo>
                    <a:pt x="442" y="315"/>
                  </a:lnTo>
                  <a:lnTo>
                    <a:pt x="438" y="306"/>
                  </a:lnTo>
                  <a:lnTo>
                    <a:pt x="431" y="300"/>
                  </a:lnTo>
                  <a:lnTo>
                    <a:pt x="425" y="294"/>
                  </a:lnTo>
                  <a:lnTo>
                    <a:pt x="416" y="289"/>
                  </a:lnTo>
                  <a:lnTo>
                    <a:pt x="408" y="286"/>
                  </a:lnTo>
                  <a:lnTo>
                    <a:pt x="398" y="286"/>
                  </a:lnTo>
                  <a:lnTo>
                    <a:pt x="398" y="286"/>
                  </a:lnTo>
                  <a:lnTo>
                    <a:pt x="388" y="286"/>
                  </a:lnTo>
                  <a:lnTo>
                    <a:pt x="380" y="289"/>
                  </a:lnTo>
                  <a:lnTo>
                    <a:pt x="371" y="294"/>
                  </a:lnTo>
                  <a:lnTo>
                    <a:pt x="364" y="300"/>
                  </a:lnTo>
                  <a:lnTo>
                    <a:pt x="358" y="306"/>
                  </a:lnTo>
                  <a:lnTo>
                    <a:pt x="354" y="315"/>
                  </a:lnTo>
                  <a:lnTo>
                    <a:pt x="351" y="324"/>
                  </a:lnTo>
                  <a:lnTo>
                    <a:pt x="350" y="333"/>
                  </a:lnTo>
                  <a:lnTo>
                    <a:pt x="350" y="333"/>
                  </a:lnTo>
                  <a:lnTo>
                    <a:pt x="351" y="343"/>
                  </a:lnTo>
                  <a:lnTo>
                    <a:pt x="354" y="351"/>
                  </a:lnTo>
                  <a:lnTo>
                    <a:pt x="358" y="360"/>
                  </a:lnTo>
                  <a:lnTo>
                    <a:pt x="364" y="367"/>
                  </a:lnTo>
                  <a:lnTo>
                    <a:pt x="371" y="373"/>
                  </a:lnTo>
                  <a:lnTo>
                    <a:pt x="380" y="377"/>
                  </a:lnTo>
                  <a:lnTo>
                    <a:pt x="388" y="380"/>
                  </a:lnTo>
                  <a:lnTo>
                    <a:pt x="398" y="380"/>
                  </a:lnTo>
                  <a:lnTo>
                    <a:pt x="398" y="380"/>
                  </a:lnTo>
                  <a:close/>
                  <a:moveTo>
                    <a:pt x="207" y="286"/>
                  </a:moveTo>
                  <a:lnTo>
                    <a:pt x="207" y="286"/>
                  </a:lnTo>
                  <a:lnTo>
                    <a:pt x="197" y="286"/>
                  </a:lnTo>
                  <a:lnTo>
                    <a:pt x="189" y="289"/>
                  </a:lnTo>
                  <a:lnTo>
                    <a:pt x="180" y="294"/>
                  </a:lnTo>
                  <a:lnTo>
                    <a:pt x="174" y="300"/>
                  </a:lnTo>
                  <a:lnTo>
                    <a:pt x="167" y="306"/>
                  </a:lnTo>
                  <a:lnTo>
                    <a:pt x="163" y="315"/>
                  </a:lnTo>
                  <a:lnTo>
                    <a:pt x="160" y="324"/>
                  </a:lnTo>
                  <a:lnTo>
                    <a:pt x="160" y="333"/>
                  </a:lnTo>
                  <a:lnTo>
                    <a:pt x="160" y="333"/>
                  </a:lnTo>
                  <a:lnTo>
                    <a:pt x="160" y="343"/>
                  </a:lnTo>
                  <a:lnTo>
                    <a:pt x="163" y="351"/>
                  </a:lnTo>
                  <a:lnTo>
                    <a:pt x="167" y="360"/>
                  </a:lnTo>
                  <a:lnTo>
                    <a:pt x="174" y="367"/>
                  </a:lnTo>
                  <a:lnTo>
                    <a:pt x="180" y="373"/>
                  </a:lnTo>
                  <a:lnTo>
                    <a:pt x="189" y="377"/>
                  </a:lnTo>
                  <a:lnTo>
                    <a:pt x="197" y="380"/>
                  </a:lnTo>
                  <a:lnTo>
                    <a:pt x="207" y="380"/>
                  </a:lnTo>
                  <a:lnTo>
                    <a:pt x="207" y="380"/>
                  </a:lnTo>
                  <a:lnTo>
                    <a:pt x="217" y="380"/>
                  </a:lnTo>
                  <a:lnTo>
                    <a:pt x="225" y="377"/>
                  </a:lnTo>
                  <a:lnTo>
                    <a:pt x="234" y="373"/>
                  </a:lnTo>
                  <a:lnTo>
                    <a:pt x="240" y="367"/>
                  </a:lnTo>
                  <a:lnTo>
                    <a:pt x="247" y="360"/>
                  </a:lnTo>
                  <a:lnTo>
                    <a:pt x="251" y="351"/>
                  </a:lnTo>
                  <a:lnTo>
                    <a:pt x="254" y="343"/>
                  </a:lnTo>
                  <a:lnTo>
                    <a:pt x="254" y="333"/>
                  </a:lnTo>
                  <a:lnTo>
                    <a:pt x="254" y="333"/>
                  </a:lnTo>
                  <a:lnTo>
                    <a:pt x="254" y="324"/>
                  </a:lnTo>
                  <a:lnTo>
                    <a:pt x="251" y="315"/>
                  </a:lnTo>
                  <a:lnTo>
                    <a:pt x="247" y="306"/>
                  </a:lnTo>
                  <a:lnTo>
                    <a:pt x="240" y="300"/>
                  </a:lnTo>
                  <a:lnTo>
                    <a:pt x="234" y="294"/>
                  </a:lnTo>
                  <a:lnTo>
                    <a:pt x="225" y="289"/>
                  </a:lnTo>
                  <a:lnTo>
                    <a:pt x="217" y="286"/>
                  </a:lnTo>
                  <a:lnTo>
                    <a:pt x="207" y="286"/>
                  </a:lnTo>
                  <a:lnTo>
                    <a:pt x="207" y="286"/>
                  </a:lnTo>
                  <a:close/>
                  <a:moveTo>
                    <a:pt x="589" y="380"/>
                  </a:moveTo>
                  <a:lnTo>
                    <a:pt x="589" y="380"/>
                  </a:lnTo>
                  <a:lnTo>
                    <a:pt x="598" y="380"/>
                  </a:lnTo>
                  <a:lnTo>
                    <a:pt x="607" y="377"/>
                  </a:lnTo>
                  <a:lnTo>
                    <a:pt x="616" y="373"/>
                  </a:lnTo>
                  <a:lnTo>
                    <a:pt x="622" y="367"/>
                  </a:lnTo>
                  <a:lnTo>
                    <a:pt x="629" y="360"/>
                  </a:lnTo>
                  <a:lnTo>
                    <a:pt x="633" y="351"/>
                  </a:lnTo>
                  <a:lnTo>
                    <a:pt x="635" y="343"/>
                  </a:lnTo>
                  <a:lnTo>
                    <a:pt x="636" y="333"/>
                  </a:lnTo>
                  <a:lnTo>
                    <a:pt x="636" y="333"/>
                  </a:lnTo>
                  <a:lnTo>
                    <a:pt x="635" y="324"/>
                  </a:lnTo>
                  <a:lnTo>
                    <a:pt x="633" y="315"/>
                  </a:lnTo>
                  <a:lnTo>
                    <a:pt x="629" y="306"/>
                  </a:lnTo>
                  <a:lnTo>
                    <a:pt x="622" y="300"/>
                  </a:lnTo>
                  <a:lnTo>
                    <a:pt x="616" y="294"/>
                  </a:lnTo>
                  <a:lnTo>
                    <a:pt x="607" y="289"/>
                  </a:lnTo>
                  <a:lnTo>
                    <a:pt x="598" y="286"/>
                  </a:lnTo>
                  <a:lnTo>
                    <a:pt x="589" y="286"/>
                  </a:lnTo>
                  <a:lnTo>
                    <a:pt x="589" y="286"/>
                  </a:lnTo>
                  <a:lnTo>
                    <a:pt x="579" y="286"/>
                  </a:lnTo>
                  <a:lnTo>
                    <a:pt x="570" y="289"/>
                  </a:lnTo>
                  <a:lnTo>
                    <a:pt x="562" y="294"/>
                  </a:lnTo>
                  <a:lnTo>
                    <a:pt x="554" y="300"/>
                  </a:lnTo>
                  <a:lnTo>
                    <a:pt x="549" y="306"/>
                  </a:lnTo>
                  <a:lnTo>
                    <a:pt x="545" y="315"/>
                  </a:lnTo>
                  <a:lnTo>
                    <a:pt x="542" y="324"/>
                  </a:lnTo>
                  <a:lnTo>
                    <a:pt x="541" y="333"/>
                  </a:lnTo>
                  <a:lnTo>
                    <a:pt x="541" y="333"/>
                  </a:lnTo>
                  <a:lnTo>
                    <a:pt x="542" y="343"/>
                  </a:lnTo>
                  <a:lnTo>
                    <a:pt x="545" y="351"/>
                  </a:lnTo>
                  <a:lnTo>
                    <a:pt x="549" y="360"/>
                  </a:lnTo>
                  <a:lnTo>
                    <a:pt x="554" y="367"/>
                  </a:lnTo>
                  <a:lnTo>
                    <a:pt x="562" y="373"/>
                  </a:lnTo>
                  <a:lnTo>
                    <a:pt x="570" y="377"/>
                  </a:lnTo>
                  <a:lnTo>
                    <a:pt x="579" y="380"/>
                  </a:lnTo>
                  <a:lnTo>
                    <a:pt x="589" y="380"/>
                  </a:lnTo>
                  <a:lnTo>
                    <a:pt x="589" y="380"/>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685800">
                <a:defRPr/>
              </a:pPr>
              <a:endParaRPr lang="zh-CN" altLang="en-US" sz="1400" kern="0" dirty="0">
                <a:solidFill>
                  <a:schemeClr val="tx1">
                    <a:lumMod val="65000"/>
                    <a:lumOff val="35000"/>
                  </a:schemeClr>
                </a:solidFill>
                <a:cs typeface="+mn-ea"/>
                <a:sym typeface="+mn-lt"/>
              </a:endParaRPr>
            </a:p>
          </p:txBody>
        </p:sp>
      </p:grpSp>
      <p:sp>
        <p:nvSpPr>
          <p:cNvPr id="62" name="矩形 61"/>
          <p:cNvSpPr/>
          <p:nvPr/>
        </p:nvSpPr>
        <p:spPr>
          <a:xfrm>
            <a:off x="1180946" y="1433188"/>
            <a:ext cx="603370" cy="392415"/>
          </a:xfrm>
          <a:prstGeom prst="rect">
            <a:avLst/>
          </a:prstGeom>
        </p:spPr>
        <p:txBody>
          <a:bodyPr wrap="none" lIns="68580" tIns="34290" rIns="68580" bIns="34290">
            <a:spAutoFit/>
          </a:bodyPr>
          <a:lstStyle/>
          <a:p>
            <a:pPr algn="ctr"/>
            <a:r>
              <a:rPr lang="en-US" altLang="zh-CN" sz="2100" dirty="0">
                <a:solidFill>
                  <a:schemeClr val="tx1">
                    <a:lumMod val="65000"/>
                    <a:lumOff val="35000"/>
                  </a:schemeClr>
                </a:solidFill>
                <a:cs typeface="+mn-ea"/>
                <a:sym typeface="+mn-lt"/>
              </a:rPr>
              <a:t>35%</a:t>
            </a:r>
            <a:endParaRPr lang="zh-CN" altLang="en-US" sz="2100" dirty="0">
              <a:solidFill>
                <a:schemeClr val="tx1">
                  <a:lumMod val="65000"/>
                  <a:lumOff val="35000"/>
                </a:schemeClr>
              </a:solidFill>
              <a:cs typeface="+mn-ea"/>
              <a:sym typeface="+mn-lt"/>
            </a:endParaRPr>
          </a:p>
        </p:txBody>
      </p:sp>
      <p:sp>
        <p:nvSpPr>
          <p:cNvPr id="63" name="矩形 62"/>
          <p:cNvSpPr/>
          <p:nvPr/>
        </p:nvSpPr>
        <p:spPr>
          <a:xfrm>
            <a:off x="7355261" y="1433188"/>
            <a:ext cx="603370" cy="392415"/>
          </a:xfrm>
          <a:prstGeom prst="rect">
            <a:avLst/>
          </a:prstGeom>
        </p:spPr>
        <p:txBody>
          <a:bodyPr wrap="none" lIns="68580" tIns="34290" rIns="68580" bIns="34290">
            <a:spAutoFit/>
          </a:bodyPr>
          <a:lstStyle/>
          <a:p>
            <a:pPr algn="ctr"/>
            <a:r>
              <a:rPr lang="en-US" altLang="zh-CN" sz="2100" dirty="0">
                <a:solidFill>
                  <a:schemeClr val="tx1">
                    <a:lumMod val="65000"/>
                    <a:lumOff val="35000"/>
                  </a:schemeClr>
                </a:solidFill>
                <a:cs typeface="+mn-ea"/>
                <a:sym typeface="+mn-lt"/>
              </a:rPr>
              <a:t>13%</a:t>
            </a:r>
            <a:endParaRPr lang="zh-CN" altLang="en-US" sz="2100" dirty="0">
              <a:solidFill>
                <a:schemeClr val="tx1">
                  <a:lumMod val="65000"/>
                  <a:lumOff val="35000"/>
                </a:schemeClr>
              </a:solidFill>
              <a:cs typeface="+mn-ea"/>
              <a:sym typeface="+mn-lt"/>
            </a:endParaRPr>
          </a:p>
        </p:txBody>
      </p:sp>
      <p:sp>
        <p:nvSpPr>
          <p:cNvPr id="64" name="矩形 63"/>
          <p:cNvSpPr/>
          <p:nvPr/>
        </p:nvSpPr>
        <p:spPr>
          <a:xfrm>
            <a:off x="628051" y="2584735"/>
            <a:ext cx="603370" cy="392415"/>
          </a:xfrm>
          <a:prstGeom prst="rect">
            <a:avLst/>
          </a:prstGeom>
        </p:spPr>
        <p:txBody>
          <a:bodyPr wrap="none" lIns="68580" tIns="34290" rIns="68580" bIns="34290">
            <a:spAutoFit/>
          </a:bodyPr>
          <a:lstStyle/>
          <a:p>
            <a:pPr algn="ctr"/>
            <a:r>
              <a:rPr lang="en-US" altLang="zh-CN" sz="2100" dirty="0">
                <a:solidFill>
                  <a:schemeClr val="tx1">
                    <a:lumMod val="65000"/>
                    <a:lumOff val="35000"/>
                  </a:schemeClr>
                </a:solidFill>
                <a:cs typeface="+mn-ea"/>
                <a:sym typeface="+mn-lt"/>
              </a:rPr>
              <a:t>40%</a:t>
            </a:r>
            <a:endParaRPr lang="zh-CN" altLang="en-US" sz="2100" dirty="0">
              <a:solidFill>
                <a:schemeClr val="tx1">
                  <a:lumMod val="65000"/>
                  <a:lumOff val="35000"/>
                </a:schemeClr>
              </a:solidFill>
              <a:cs typeface="+mn-ea"/>
              <a:sym typeface="+mn-lt"/>
            </a:endParaRPr>
          </a:p>
        </p:txBody>
      </p:sp>
      <p:sp>
        <p:nvSpPr>
          <p:cNvPr id="65" name="矩形 64"/>
          <p:cNvSpPr/>
          <p:nvPr/>
        </p:nvSpPr>
        <p:spPr>
          <a:xfrm>
            <a:off x="7904889" y="2584735"/>
            <a:ext cx="603370" cy="392415"/>
          </a:xfrm>
          <a:prstGeom prst="rect">
            <a:avLst/>
          </a:prstGeom>
        </p:spPr>
        <p:txBody>
          <a:bodyPr wrap="none" lIns="68580" tIns="34290" rIns="68580" bIns="34290">
            <a:spAutoFit/>
          </a:bodyPr>
          <a:lstStyle/>
          <a:p>
            <a:pPr algn="ctr"/>
            <a:r>
              <a:rPr lang="en-US" altLang="zh-CN" sz="2100" dirty="0">
                <a:solidFill>
                  <a:schemeClr val="tx1">
                    <a:lumMod val="65000"/>
                    <a:lumOff val="35000"/>
                  </a:schemeClr>
                </a:solidFill>
                <a:cs typeface="+mn-ea"/>
                <a:sym typeface="+mn-lt"/>
              </a:rPr>
              <a:t>38%</a:t>
            </a:r>
            <a:endParaRPr lang="zh-CN" altLang="en-US" sz="2100" dirty="0">
              <a:solidFill>
                <a:schemeClr val="tx1">
                  <a:lumMod val="65000"/>
                  <a:lumOff val="35000"/>
                </a:schemeClr>
              </a:solidFill>
              <a:cs typeface="+mn-ea"/>
              <a:sym typeface="+mn-lt"/>
            </a:endParaRPr>
          </a:p>
        </p:txBody>
      </p:sp>
      <p:sp>
        <p:nvSpPr>
          <p:cNvPr id="66" name="矩形 65"/>
          <p:cNvSpPr/>
          <p:nvPr/>
        </p:nvSpPr>
        <p:spPr>
          <a:xfrm>
            <a:off x="1180946" y="3736284"/>
            <a:ext cx="603370" cy="392415"/>
          </a:xfrm>
          <a:prstGeom prst="rect">
            <a:avLst/>
          </a:prstGeom>
        </p:spPr>
        <p:txBody>
          <a:bodyPr wrap="none" lIns="68580" tIns="34290" rIns="68580" bIns="34290">
            <a:spAutoFit/>
          </a:bodyPr>
          <a:lstStyle/>
          <a:p>
            <a:pPr algn="ctr"/>
            <a:r>
              <a:rPr lang="en-US" altLang="zh-CN" sz="2100" dirty="0">
                <a:solidFill>
                  <a:schemeClr val="tx1">
                    <a:lumMod val="65000"/>
                    <a:lumOff val="35000"/>
                  </a:schemeClr>
                </a:solidFill>
                <a:cs typeface="+mn-ea"/>
                <a:sym typeface="+mn-lt"/>
              </a:rPr>
              <a:t>80%</a:t>
            </a:r>
            <a:endParaRPr lang="zh-CN" altLang="en-US" sz="2100" dirty="0">
              <a:solidFill>
                <a:schemeClr val="tx1">
                  <a:lumMod val="65000"/>
                  <a:lumOff val="35000"/>
                </a:schemeClr>
              </a:solidFill>
              <a:cs typeface="+mn-ea"/>
              <a:sym typeface="+mn-lt"/>
            </a:endParaRPr>
          </a:p>
        </p:txBody>
      </p:sp>
      <p:sp>
        <p:nvSpPr>
          <p:cNvPr id="67" name="矩形 66"/>
          <p:cNvSpPr/>
          <p:nvPr/>
        </p:nvSpPr>
        <p:spPr>
          <a:xfrm>
            <a:off x="7355261" y="3736284"/>
            <a:ext cx="603370" cy="392415"/>
          </a:xfrm>
          <a:prstGeom prst="rect">
            <a:avLst/>
          </a:prstGeom>
        </p:spPr>
        <p:txBody>
          <a:bodyPr wrap="none" lIns="68580" tIns="34290" rIns="68580" bIns="34290">
            <a:spAutoFit/>
          </a:bodyPr>
          <a:lstStyle/>
          <a:p>
            <a:pPr algn="ctr"/>
            <a:r>
              <a:rPr lang="en-US" altLang="zh-CN" sz="2100" dirty="0">
                <a:solidFill>
                  <a:schemeClr val="tx1">
                    <a:lumMod val="65000"/>
                    <a:lumOff val="35000"/>
                  </a:schemeClr>
                </a:solidFill>
                <a:cs typeface="+mn-ea"/>
                <a:sym typeface="+mn-lt"/>
              </a:rPr>
              <a:t>13%</a:t>
            </a:r>
            <a:endParaRPr lang="zh-CN" altLang="en-US" sz="2100" dirty="0">
              <a:solidFill>
                <a:schemeClr val="tx1">
                  <a:lumMod val="65000"/>
                  <a:lumOff val="35000"/>
                </a:schemeClr>
              </a:solidFill>
              <a:cs typeface="+mn-ea"/>
              <a:sym typeface="+mn-lt"/>
            </a:endParaRPr>
          </a:p>
        </p:txBody>
      </p:sp>
      <p:sp>
        <p:nvSpPr>
          <p:cNvPr id="68" name="矩形 67"/>
          <p:cNvSpPr/>
          <p:nvPr/>
        </p:nvSpPr>
        <p:spPr>
          <a:xfrm>
            <a:off x="2867705" y="3857508"/>
            <a:ext cx="3360479" cy="623248"/>
          </a:xfrm>
          <a:prstGeom prst="rect">
            <a:avLst/>
          </a:prstGeom>
        </p:spPr>
        <p:txBody>
          <a:bodyPr wrap="square" lIns="68580" tIns="34290" rIns="68580" bIns="34290">
            <a:spAutoFit/>
          </a:bodyPr>
          <a:lstStyle/>
          <a:p>
            <a:pPr algn="ctr">
              <a:lnSpc>
                <a:spcPct val="150000"/>
              </a:lnSpc>
              <a:spcAft>
                <a:spcPts val="450"/>
              </a:spcAft>
              <a:buClr>
                <a:srgbClr val="5ABEAA"/>
              </a:buClr>
            </a:pPr>
            <a:r>
              <a:rPr lang="zh-CN" altLang="en-US" sz="800" dirty="0">
                <a:solidFill>
                  <a:schemeClr val="bg1">
                    <a:lumMod val="65000"/>
                  </a:schemeClr>
                </a:solidFill>
                <a:cs typeface="+mn-ea"/>
                <a:sym typeface="+mn-lt"/>
              </a:rPr>
              <a:t>为客户提供有效服务，是我们工作的方向和价值评价的标尺，成就客户就是成就我们自己。我们坚持以客户为中心，快速响应客户需求，持续为客户创造长期价值进而成就客户</a:t>
            </a:r>
          </a:p>
        </p:txBody>
      </p:sp>
    </p:spTree>
    <p:extLst>
      <p:ext uri="{BB962C8B-B14F-4D97-AF65-F5344CB8AC3E}">
        <p14:creationId xmlns:p14="http://schemas.microsoft.com/office/powerpoint/2010/main" val="2639873219"/>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9" presetClass="entr" presetSubtype="0" decel="10000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 calcmode="lin" valueType="num">
                                      <p:cBhvr>
                                        <p:cTn id="16" dur="500" fill="hold"/>
                                        <p:tgtEl>
                                          <p:spTgt spid="3"/>
                                        </p:tgtEl>
                                        <p:attrNameLst>
                                          <p:attrName>style.rotation</p:attrName>
                                        </p:attrNameLst>
                                      </p:cBhvr>
                                      <p:tavLst>
                                        <p:tav tm="0">
                                          <p:val>
                                            <p:fltVal val="360"/>
                                          </p:val>
                                        </p:tav>
                                        <p:tav tm="100000">
                                          <p:val>
                                            <p:fltVal val="0"/>
                                          </p:val>
                                        </p:tav>
                                      </p:tavLst>
                                    </p:anim>
                                    <p:animEffect transition="in" filter="fade">
                                      <p:cBhvr>
                                        <p:cTn id="17" dur="500"/>
                                        <p:tgtEl>
                                          <p:spTgt spid="3"/>
                                        </p:tgtEl>
                                      </p:cBhvr>
                                    </p:animEffect>
                                  </p:childTnLst>
                                </p:cTn>
                              </p:par>
                              <p:par>
                                <p:cTn id="18" presetID="49" presetClass="entr" presetSubtype="0" decel="100000" fill="hold" nodeType="with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p:cTn id="20" dur="500" fill="hold"/>
                                        <p:tgtEl>
                                          <p:spTgt spid="5"/>
                                        </p:tgtEl>
                                        <p:attrNameLst>
                                          <p:attrName>ppt_w</p:attrName>
                                        </p:attrNameLst>
                                      </p:cBhvr>
                                      <p:tavLst>
                                        <p:tav tm="0">
                                          <p:val>
                                            <p:fltVal val="0"/>
                                          </p:val>
                                        </p:tav>
                                        <p:tav tm="100000">
                                          <p:val>
                                            <p:strVal val="#ppt_w"/>
                                          </p:val>
                                        </p:tav>
                                      </p:tavLst>
                                    </p:anim>
                                    <p:anim calcmode="lin" valueType="num">
                                      <p:cBhvr>
                                        <p:cTn id="21" dur="500" fill="hold"/>
                                        <p:tgtEl>
                                          <p:spTgt spid="5"/>
                                        </p:tgtEl>
                                        <p:attrNameLst>
                                          <p:attrName>ppt_h</p:attrName>
                                        </p:attrNameLst>
                                      </p:cBhvr>
                                      <p:tavLst>
                                        <p:tav tm="0">
                                          <p:val>
                                            <p:fltVal val="0"/>
                                          </p:val>
                                        </p:tav>
                                        <p:tav tm="100000">
                                          <p:val>
                                            <p:strVal val="#ppt_h"/>
                                          </p:val>
                                        </p:tav>
                                      </p:tavLst>
                                    </p:anim>
                                    <p:anim calcmode="lin" valueType="num">
                                      <p:cBhvr>
                                        <p:cTn id="22" dur="500" fill="hold"/>
                                        <p:tgtEl>
                                          <p:spTgt spid="5"/>
                                        </p:tgtEl>
                                        <p:attrNameLst>
                                          <p:attrName>style.rotation</p:attrName>
                                        </p:attrNameLst>
                                      </p:cBhvr>
                                      <p:tavLst>
                                        <p:tav tm="0">
                                          <p:val>
                                            <p:fltVal val="360"/>
                                          </p:val>
                                        </p:tav>
                                        <p:tav tm="100000">
                                          <p:val>
                                            <p:fltVal val="0"/>
                                          </p:val>
                                        </p:tav>
                                      </p:tavLst>
                                    </p:anim>
                                    <p:animEffect transition="in" filter="fade">
                                      <p:cBhvr>
                                        <p:cTn id="23" dur="500"/>
                                        <p:tgtEl>
                                          <p:spTgt spid="5"/>
                                        </p:tgtEl>
                                      </p:cBhvr>
                                    </p:animEffect>
                                  </p:childTnLst>
                                </p:cTn>
                              </p:par>
                            </p:childTnLst>
                          </p:cTn>
                        </p:par>
                        <p:par>
                          <p:cTn id="24" fill="hold">
                            <p:stCondLst>
                              <p:cond delay="1500"/>
                            </p:stCondLst>
                            <p:childTnLst>
                              <p:par>
                                <p:cTn id="25" presetID="22" presetClass="entr" presetSubtype="2" fill="hold"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right)">
                                      <p:cBhvr>
                                        <p:cTn id="27" dur="500"/>
                                        <p:tgtEl>
                                          <p:spTgt spid="23"/>
                                        </p:tgtEl>
                                      </p:cBhvr>
                                    </p:animEffect>
                                  </p:childTnLst>
                                </p:cTn>
                              </p:par>
                              <p:par>
                                <p:cTn id="28" presetID="22" presetClass="entr" presetSubtype="2" fill="hold"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wipe(right)">
                                      <p:cBhvr>
                                        <p:cTn id="30" dur="500"/>
                                        <p:tgtEl>
                                          <p:spTgt spid="24"/>
                                        </p:tgtEl>
                                      </p:cBhvr>
                                    </p:animEffect>
                                  </p:childTnLst>
                                </p:cTn>
                              </p:par>
                              <p:par>
                                <p:cTn id="31" presetID="22" presetClass="entr" presetSubtype="8" fill="hold" nodeType="with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left)">
                                      <p:cBhvr>
                                        <p:cTn id="33" dur="500"/>
                                        <p:tgtEl>
                                          <p:spTgt spid="26"/>
                                        </p:tgtEl>
                                      </p:cBhvr>
                                    </p:animEffect>
                                  </p:childTnLst>
                                </p:cTn>
                              </p:par>
                              <p:par>
                                <p:cTn id="34" presetID="22" presetClass="entr" presetSubtype="8" fill="hold"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wipe(left)">
                                      <p:cBhvr>
                                        <p:cTn id="36" dur="500"/>
                                        <p:tgtEl>
                                          <p:spTgt spid="27"/>
                                        </p:tgtEl>
                                      </p:cBhvr>
                                    </p:animEffect>
                                  </p:childTnLst>
                                </p:cTn>
                              </p:par>
                              <p:par>
                                <p:cTn id="37" presetID="22" presetClass="entr" presetSubtype="2"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wipe(right)">
                                      <p:cBhvr>
                                        <p:cTn id="39" dur="500"/>
                                        <p:tgtEl>
                                          <p:spTgt spid="25"/>
                                        </p:tgtEl>
                                      </p:cBhvr>
                                    </p:animEffect>
                                  </p:childTnLst>
                                </p:cTn>
                              </p:par>
                              <p:par>
                                <p:cTn id="40" presetID="22" presetClass="entr" presetSubtype="8" fill="hold" nodeType="with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wipe(left)">
                                      <p:cBhvr>
                                        <p:cTn id="42" dur="500"/>
                                        <p:tgtEl>
                                          <p:spTgt spid="28"/>
                                        </p:tgtEl>
                                      </p:cBhvr>
                                    </p:animEffect>
                                  </p:childTnLst>
                                </p:cTn>
                              </p:par>
                            </p:childTnLst>
                          </p:cTn>
                        </p:par>
                        <p:par>
                          <p:cTn id="43" fill="hold">
                            <p:stCondLst>
                              <p:cond delay="2000"/>
                            </p:stCondLst>
                            <p:childTnLst>
                              <p:par>
                                <p:cTn id="44" presetID="49" presetClass="entr" presetSubtype="0" decel="100000" fill="hold" nodeType="afterEffect">
                                  <p:stCondLst>
                                    <p:cond delay="0"/>
                                  </p:stCondLst>
                                  <p:childTnLst>
                                    <p:set>
                                      <p:cBhvr>
                                        <p:cTn id="45" dur="1" fill="hold">
                                          <p:stCondLst>
                                            <p:cond delay="0"/>
                                          </p:stCondLst>
                                        </p:cTn>
                                        <p:tgtEl>
                                          <p:spTgt spid="8"/>
                                        </p:tgtEl>
                                        <p:attrNameLst>
                                          <p:attrName>style.visibility</p:attrName>
                                        </p:attrNameLst>
                                      </p:cBhvr>
                                      <p:to>
                                        <p:strVal val="visible"/>
                                      </p:to>
                                    </p:set>
                                    <p:anim calcmode="lin" valueType="num">
                                      <p:cBhvr>
                                        <p:cTn id="46" dur="500" fill="hold"/>
                                        <p:tgtEl>
                                          <p:spTgt spid="8"/>
                                        </p:tgtEl>
                                        <p:attrNameLst>
                                          <p:attrName>ppt_w</p:attrName>
                                        </p:attrNameLst>
                                      </p:cBhvr>
                                      <p:tavLst>
                                        <p:tav tm="0">
                                          <p:val>
                                            <p:fltVal val="0"/>
                                          </p:val>
                                        </p:tav>
                                        <p:tav tm="100000">
                                          <p:val>
                                            <p:strVal val="#ppt_w"/>
                                          </p:val>
                                        </p:tav>
                                      </p:tavLst>
                                    </p:anim>
                                    <p:anim calcmode="lin" valueType="num">
                                      <p:cBhvr>
                                        <p:cTn id="47" dur="500" fill="hold"/>
                                        <p:tgtEl>
                                          <p:spTgt spid="8"/>
                                        </p:tgtEl>
                                        <p:attrNameLst>
                                          <p:attrName>ppt_h</p:attrName>
                                        </p:attrNameLst>
                                      </p:cBhvr>
                                      <p:tavLst>
                                        <p:tav tm="0">
                                          <p:val>
                                            <p:fltVal val="0"/>
                                          </p:val>
                                        </p:tav>
                                        <p:tav tm="100000">
                                          <p:val>
                                            <p:strVal val="#ppt_h"/>
                                          </p:val>
                                        </p:tav>
                                      </p:tavLst>
                                    </p:anim>
                                    <p:anim calcmode="lin" valueType="num">
                                      <p:cBhvr>
                                        <p:cTn id="48" dur="500" fill="hold"/>
                                        <p:tgtEl>
                                          <p:spTgt spid="8"/>
                                        </p:tgtEl>
                                        <p:attrNameLst>
                                          <p:attrName>style.rotation</p:attrName>
                                        </p:attrNameLst>
                                      </p:cBhvr>
                                      <p:tavLst>
                                        <p:tav tm="0">
                                          <p:val>
                                            <p:fltVal val="360"/>
                                          </p:val>
                                        </p:tav>
                                        <p:tav tm="100000">
                                          <p:val>
                                            <p:fltVal val="0"/>
                                          </p:val>
                                        </p:tav>
                                      </p:tavLst>
                                    </p:anim>
                                    <p:animEffect transition="in" filter="fade">
                                      <p:cBhvr>
                                        <p:cTn id="49" dur="500"/>
                                        <p:tgtEl>
                                          <p:spTgt spid="8"/>
                                        </p:tgtEl>
                                      </p:cBhvr>
                                    </p:animEffect>
                                  </p:childTnLst>
                                </p:cTn>
                              </p:par>
                              <p:par>
                                <p:cTn id="50" presetID="49" presetClass="entr" presetSubtype="0" decel="100000" fill="hold" nodeType="with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ppt_w</p:attrName>
                                        </p:attrNameLst>
                                      </p:cBhvr>
                                      <p:tavLst>
                                        <p:tav tm="0">
                                          <p:val>
                                            <p:fltVal val="0"/>
                                          </p:val>
                                        </p:tav>
                                        <p:tav tm="100000">
                                          <p:val>
                                            <p:strVal val="#ppt_w"/>
                                          </p:val>
                                        </p:tav>
                                      </p:tavLst>
                                    </p:anim>
                                    <p:anim calcmode="lin" valueType="num">
                                      <p:cBhvr>
                                        <p:cTn id="53" dur="500" fill="hold"/>
                                        <p:tgtEl>
                                          <p:spTgt spid="11"/>
                                        </p:tgtEl>
                                        <p:attrNameLst>
                                          <p:attrName>ppt_h</p:attrName>
                                        </p:attrNameLst>
                                      </p:cBhvr>
                                      <p:tavLst>
                                        <p:tav tm="0">
                                          <p:val>
                                            <p:fltVal val="0"/>
                                          </p:val>
                                        </p:tav>
                                        <p:tav tm="100000">
                                          <p:val>
                                            <p:strVal val="#ppt_h"/>
                                          </p:val>
                                        </p:tav>
                                      </p:tavLst>
                                    </p:anim>
                                    <p:anim calcmode="lin" valueType="num">
                                      <p:cBhvr>
                                        <p:cTn id="54" dur="500" fill="hold"/>
                                        <p:tgtEl>
                                          <p:spTgt spid="11"/>
                                        </p:tgtEl>
                                        <p:attrNameLst>
                                          <p:attrName>style.rotation</p:attrName>
                                        </p:attrNameLst>
                                      </p:cBhvr>
                                      <p:tavLst>
                                        <p:tav tm="0">
                                          <p:val>
                                            <p:fltVal val="360"/>
                                          </p:val>
                                        </p:tav>
                                        <p:tav tm="100000">
                                          <p:val>
                                            <p:fltVal val="0"/>
                                          </p:val>
                                        </p:tav>
                                      </p:tavLst>
                                    </p:anim>
                                    <p:animEffect transition="in" filter="fade">
                                      <p:cBhvr>
                                        <p:cTn id="55" dur="500"/>
                                        <p:tgtEl>
                                          <p:spTgt spid="11"/>
                                        </p:tgtEl>
                                      </p:cBhvr>
                                    </p:animEffect>
                                  </p:childTnLst>
                                </p:cTn>
                              </p:par>
                              <p:par>
                                <p:cTn id="56" presetID="2" presetClass="entr" presetSubtype="8" fill="hold" grpId="0" nodeType="withEffect">
                                  <p:stCondLst>
                                    <p:cond delay="0"/>
                                  </p:stCondLst>
                                  <p:childTnLst>
                                    <p:set>
                                      <p:cBhvr>
                                        <p:cTn id="57" dur="1" fill="hold">
                                          <p:stCondLst>
                                            <p:cond delay="0"/>
                                          </p:stCondLst>
                                        </p:cTn>
                                        <p:tgtEl>
                                          <p:spTgt spid="62"/>
                                        </p:tgtEl>
                                        <p:attrNameLst>
                                          <p:attrName>style.visibility</p:attrName>
                                        </p:attrNameLst>
                                      </p:cBhvr>
                                      <p:to>
                                        <p:strVal val="visible"/>
                                      </p:to>
                                    </p:set>
                                    <p:anim calcmode="lin" valueType="num">
                                      <p:cBhvr additive="base">
                                        <p:cTn id="58" dur="500" fill="hold"/>
                                        <p:tgtEl>
                                          <p:spTgt spid="62"/>
                                        </p:tgtEl>
                                        <p:attrNameLst>
                                          <p:attrName>ppt_x</p:attrName>
                                        </p:attrNameLst>
                                      </p:cBhvr>
                                      <p:tavLst>
                                        <p:tav tm="0">
                                          <p:val>
                                            <p:strVal val="0-#ppt_w/2"/>
                                          </p:val>
                                        </p:tav>
                                        <p:tav tm="100000">
                                          <p:val>
                                            <p:strVal val="#ppt_x"/>
                                          </p:val>
                                        </p:tav>
                                      </p:tavLst>
                                    </p:anim>
                                    <p:anim calcmode="lin" valueType="num">
                                      <p:cBhvr additive="base">
                                        <p:cTn id="59" dur="500" fill="hold"/>
                                        <p:tgtEl>
                                          <p:spTgt spid="62"/>
                                        </p:tgtEl>
                                        <p:attrNameLst>
                                          <p:attrName>ppt_y</p:attrName>
                                        </p:attrNameLst>
                                      </p:cBhvr>
                                      <p:tavLst>
                                        <p:tav tm="0">
                                          <p:val>
                                            <p:strVal val="#ppt_y"/>
                                          </p:val>
                                        </p:tav>
                                        <p:tav tm="100000">
                                          <p:val>
                                            <p:strVal val="#ppt_y"/>
                                          </p:val>
                                        </p:tav>
                                      </p:tavLst>
                                    </p:anim>
                                  </p:childTnLst>
                                </p:cTn>
                              </p:par>
                              <p:par>
                                <p:cTn id="60" presetID="2" presetClass="entr" presetSubtype="2" fill="hold" grpId="0" nodeType="withEffect">
                                  <p:stCondLst>
                                    <p:cond delay="0"/>
                                  </p:stCondLst>
                                  <p:childTnLst>
                                    <p:set>
                                      <p:cBhvr>
                                        <p:cTn id="61" dur="1" fill="hold">
                                          <p:stCondLst>
                                            <p:cond delay="0"/>
                                          </p:stCondLst>
                                        </p:cTn>
                                        <p:tgtEl>
                                          <p:spTgt spid="63"/>
                                        </p:tgtEl>
                                        <p:attrNameLst>
                                          <p:attrName>style.visibility</p:attrName>
                                        </p:attrNameLst>
                                      </p:cBhvr>
                                      <p:to>
                                        <p:strVal val="visible"/>
                                      </p:to>
                                    </p:set>
                                    <p:anim calcmode="lin" valueType="num">
                                      <p:cBhvr additive="base">
                                        <p:cTn id="62" dur="500" fill="hold"/>
                                        <p:tgtEl>
                                          <p:spTgt spid="63"/>
                                        </p:tgtEl>
                                        <p:attrNameLst>
                                          <p:attrName>ppt_x</p:attrName>
                                        </p:attrNameLst>
                                      </p:cBhvr>
                                      <p:tavLst>
                                        <p:tav tm="0">
                                          <p:val>
                                            <p:strVal val="1+#ppt_w/2"/>
                                          </p:val>
                                        </p:tav>
                                        <p:tav tm="100000">
                                          <p:val>
                                            <p:strVal val="#ppt_x"/>
                                          </p:val>
                                        </p:tav>
                                      </p:tavLst>
                                    </p:anim>
                                    <p:anim calcmode="lin" valueType="num">
                                      <p:cBhvr additive="base">
                                        <p:cTn id="63" dur="500" fill="hold"/>
                                        <p:tgtEl>
                                          <p:spTgt spid="63"/>
                                        </p:tgtEl>
                                        <p:attrNameLst>
                                          <p:attrName>ppt_y</p:attrName>
                                        </p:attrNameLst>
                                      </p:cBhvr>
                                      <p:tavLst>
                                        <p:tav tm="0">
                                          <p:val>
                                            <p:strVal val="#ppt_y"/>
                                          </p:val>
                                        </p:tav>
                                        <p:tav tm="100000">
                                          <p:val>
                                            <p:strVal val="#ppt_y"/>
                                          </p:val>
                                        </p:tav>
                                      </p:tavLst>
                                    </p:anim>
                                  </p:childTnLst>
                                </p:cTn>
                              </p:par>
                            </p:childTnLst>
                          </p:cTn>
                        </p:par>
                        <p:par>
                          <p:cTn id="64" fill="hold">
                            <p:stCondLst>
                              <p:cond delay="2500"/>
                            </p:stCondLst>
                            <p:childTnLst>
                              <p:par>
                                <p:cTn id="65" presetID="49" presetClass="entr" presetSubtype="0" decel="100000" fill="hold" nodeType="after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p:cTn id="67" dur="500" fill="hold"/>
                                        <p:tgtEl>
                                          <p:spTgt spid="7"/>
                                        </p:tgtEl>
                                        <p:attrNameLst>
                                          <p:attrName>ppt_w</p:attrName>
                                        </p:attrNameLst>
                                      </p:cBhvr>
                                      <p:tavLst>
                                        <p:tav tm="0">
                                          <p:val>
                                            <p:fltVal val="0"/>
                                          </p:val>
                                        </p:tav>
                                        <p:tav tm="100000">
                                          <p:val>
                                            <p:strVal val="#ppt_w"/>
                                          </p:val>
                                        </p:tav>
                                      </p:tavLst>
                                    </p:anim>
                                    <p:anim calcmode="lin" valueType="num">
                                      <p:cBhvr>
                                        <p:cTn id="68" dur="500" fill="hold"/>
                                        <p:tgtEl>
                                          <p:spTgt spid="7"/>
                                        </p:tgtEl>
                                        <p:attrNameLst>
                                          <p:attrName>ppt_h</p:attrName>
                                        </p:attrNameLst>
                                      </p:cBhvr>
                                      <p:tavLst>
                                        <p:tav tm="0">
                                          <p:val>
                                            <p:fltVal val="0"/>
                                          </p:val>
                                        </p:tav>
                                        <p:tav tm="100000">
                                          <p:val>
                                            <p:strVal val="#ppt_h"/>
                                          </p:val>
                                        </p:tav>
                                      </p:tavLst>
                                    </p:anim>
                                    <p:anim calcmode="lin" valueType="num">
                                      <p:cBhvr>
                                        <p:cTn id="69" dur="500" fill="hold"/>
                                        <p:tgtEl>
                                          <p:spTgt spid="7"/>
                                        </p:tgtEl>
                                        <p:attrNameLst>
                                          <p:attrName>style.rotation</p:attrName>
                                        </p:attrNameLst>
                                      </p:cBhvr>
                                      <p:tavLst>
                                        <p:tav tm="0">
                                          <p:val>
                                            <p:fltVal val="360"/>
                                          </p:val>
                                        </p:tav>
                                        <p:tav tm="100000">
                                          <p:val>
                                            <p:fltVal val="0"/>
                                          </p:val>
                                        </p:tav>
                                      </p:tavLst>
                                    </p:anim>
                                    <p:animEffect transition="in" filter="fade">
                                      <p:cBhvr>
                                        <p:cTn id="70" dur="500"/>
                                        <p:tgtEl>
                                          <p:spTgt spid="7"/>
                                        </p:tgtEl>
                                      </p:cBhvr>
                                    </p:animEffect>
                                  </p:childTnLst>
                                </p:cTn>
                              </p:par>
                              <p:par>
                                <p:cTn id="71" presetID="49" presetClass="entr" presetSubtype="0" decel="100000" fill="hold" nodeType="withEffect">
                                  <p:stCondLst>
                                    <p:cond delay="0"/>
                                  </p:stCondLst>
                                  <p:childTnLst>
                                    <p:set>
                                      <p:cBhvr>
                                        <p:cTn id="72" dur="1" fill="hold">
                                          <p:stCondLst>
                                            <p:cond delay="0"/>
                                          </p:stCondLst>
                                        </p:cTn>
                                        <p:tgtEl>
                                          <p:spTgt spid="10"/>
                                        </p:tgtEl>
                                        <p:attrNameLst>
                                          <p:attrName>style.visibility</p:attrName>
                                        </p:attrNameLst>
                                      </p:cBhvr>
                                      <p:to>
                                        <p:strVal val="visible"/>
                                      </p:to>
                                    </p:set>
                                    <p:anim calcmode="lin" valueType="num">
                                      <p:cBhvr>
                                        <p:cTn id="73" dur="500" fill="hold"/>
                                        <p:tgtEl>
                                          <p:spTgt spid="10"/>
                                        </p:tgtEl>
                                        <p:attrNameLst>
                                          <p:attrName>ppt_w</p:attrName>
                                        </p:attrNameLst>
                                      </p:cBhvr>
                                      <p:tavLst>
                                        <p:tav tm="0">
                                          <p:val>
                                            <p:fltVal val="0"/>
                                          </p:val>
                                        </p:tav>
                                        <p:tav tm="100000">
                                          <p:val>
                                            <p:strVal val="#ppt_w"/>
                                          </p:val>
                                        </p:tav>
                                      </p:tavLst>
                                    </p:anim>
                                    <p:anim calcmode="lin" valueType="num">
                                      <p:cBhvr>
                                        <p:cTn id="74" dur="500" fill="hold"/>
                                        <p:tgtEl>
                                          <p:spTgt spid="10"/>
                                        </p:tgtEl>
                                        <p:attrNameLst>
                                          <p:attrName>ppt_h</p:attrName>
                                        </p:attrNameLst>
                                      </p:cBhvr>
                                      <p:tavLst>
                                        <p:tav tm="0">
                                          <p:val>
                                            <p:fltVal val="0"/>
                                          </p:val>
                                        </p:tav>
                                        <p:tav tm="100000">
                                          <p:val>
                                            <p:strVal val="#ppt_h"/>
                                          </p:val>
                                        </p:tav>
                                      </p:tavLst>
                                    </p:anim>
                                    <p:anim calcmode="lin" valueType="num">
                                      <p:cBhvr>
                                        <p:cTn id="75" dur="500" fill="hold"/>
                                        <p:tgtEl>
                                          <p:spTgt spid="10"/>
                                        </p:tgtEl>
                                        <p:attrNameLst>
                                          <p:attrName>style.rotation</p:attrName>
                                        </p:attrNameLst>
                                      </p:cBhvr>
                                      <p:tavLst>
                                        <p:tav tm="0">
                                          <p:val>
                                            <p:fltVal val="360"/>
                                          </p:val>
                                        </p:tav>
                                        <p:tav tm="100000">
                                          <p:val>
                                            <p:fltVal val="0"/>
                                          </p:val>
                                        </p:tav>
                                      </p:tavLst>
                                    </p:anim>
                                    <p:animEffect transition="in" filter="fade">
                                      <p:cBhvr>
                                        <p:cTn id="76" dur="500"/>
                                        <p:tgtEl>
                                          <p:spTgt spid="10"/>
                                        </p:tgtEl>
                                      </p:cBhvr>
                                    </p:animEffect>
                                  </p:childTnLst>
                                </p:cTn>
                              </p:par>
                              <p:par>
                                <p:cTn id="77" presetID="2" presetClass="entr" presetSubtype="8" fill="hold" grpId="0" nodeType="withEffect">
                                  <p:stCondLst>
                                    <p:cond delay="0"/>
                                  </p:stCondLst>
                                  <p:childTnLst>
                                    <p:set>
                                      <p:cBhvr>
                                        <p:cTn id="78" dur="1" fill="hold">
                                          <p:stCondLst>
                                            <p:cond delay="0"/>
                                          </p:stCondLst>
                                        </p:cTn>
                                        <p:tgtEl>
                                          <p:spTgt spid="64"/>
                                        </p:tgtEl>
                                        <p:attrNameLst>
                                          <p:attrName>style.visibility</p:attrName>
                                        </p:attrNameLst>
                                      </p:cBhvr>
                                      <p:to>
                                        <p:strVal val="visible"/>
                                      </p:to>
                                    </p:set>
                                    <p:anim calcmode="lin" valueType="num">
                                      <p:cBhvr additive="base">
                                        <p:cTn id="79" dur="500" fill="hold"/>
                                        <p:tgtEl>
                                          <p:spTgt spid="64"/>
                                        </p:tgtEl>
                                        <p:attrNameLst>
                                          <p:attrName>ppt_x</p:attrName>
                                        </p:attrNameLst>
                                      </p:cBhvr>
                                      <p:tavLst>
                                        <p:tav tm="0">
                                          <p:val>
                                            <p:strVal val="0-#ppt_w/2"/>
                                          </p:val>
                                        </p:tav>
                                        <p:tav tm="100000">
                                          <p:val>
                                            <p:strVal val="#ppt_x"/>
                                          </p:val>
                                        </p:tav>
                                      </p:tavLst>
                                    </p:anim>
                                    <p:anim calcmode="lin" valueType="num">
                                      <p:cBhvr additive="base">
                                        <p:cTn id="80" dur="500" fill="hold"/>
                                        <p:tgtEl>
                                          <p:spTgt spid="64"/>
                                        </p:tgtEl>
                                        <p:attrNameLst>
                                          <p:attrName>ppt_y</p:attrName>
                                        </p:attrNameLst>
                                      </p:cBhvr>
                                      <p:tavLst>
                                        <p:tav tm="0">
                                          <p:val>
                                            <p:strVal val="#ppt_y"/>
                                          </p:val>
                                        </p:tav>
                                        <p:tav tm="100000">
                                          <p:val>
                                            <p:strVal val="#ppt_y"/>
                                          </p:val>
                                        </p:tav>
                                      </p:tavLst>
                                    </p:anim>
                                  </p:childTnLst>
                                </p:cTn>
                              </p:par>
                              <p:par>
                                <p:cTn id="81" presetID="2" presetClass="entr" presetSubtype="2" fill="hold" grpId="0" nodeType="withEffect">
                                  <p:stCondLst>
                                    <p:cond delay="0"/>
                                  </p:stCondLst>
                                  <p:childTnLst>
                                    <p:set>
                                      <p:cBhvr>
                                        <p:cTn id="82" dur="1" fill="hold">
                                          <p:stCondLst>
                                            <p:cond delay="0"/>
                                          </p:stCondLst>
                                        </p:cTn>
                                        <p:tgtEl>
                                          <p:spTgt spid="65"/>
                                        </p:tgtEl>
                                        <p:attrNameLst>
                                          <p:attrName>style.visibility</p:attrName>
                                        </p:attrNameLst>
                                      </p:cBhvr>
                                      <p:to>
                                        <p:strVal val="visible"/>
                                      </p:to>
                                    </p:set>
                                    <p:anim calcmode="lin" valueType="num">
                                      <p:cBhvr additive="base">
                                        <p:cTn id="83" dur="500" fill="hold"/>
                                        <p:tgtEl>
                                          <p:spTgt spid="65"/>
                                        </p:tgtEl>
                                        <p:attrNameLst>
                                          <p:attrName>ppt_x</p:attrName>
                                        </p:attrNameLst>
                                      </p:cBhvr>
                                      <p:tavLst>
                                        <p:tav tm="0">
                                          <p:val>
                                            <p:strVal val="1+#ppt_w/2"/>
                                          </p:val>
                                        </p:tav>
                                        <p:tav tm="100000">
                                          <p:val>
                                            <p:strVal val="#ppt_x"/>
                                          </p:val>
                                        </p:tav>
                                      </p:tavLst>
                                    </p:anim>
                                    <p:anim calcmode="lin" valueType="num">
                                      <p:cBhvr additive="base">
                                        <p:cTn id="84" dur="500" fill="hold"/>
                                        <p:tgtEl>
                                          <p:spTgt spid="65"/>
                                        </p:tgtEl>
                                        <p:attrNameLst>
                                          <p:attrName>ppt_y</p:attrName>
                                        </p:attrNameLst>
                                      </p:cBhvr>
                                      <p:tavLst>
                                        <p:tav tm="0">
                                          <p:val>
                                            <p:strVal val="#ppt_y"/>
                                          </p:val>
                                        </p:tav>
                                        <p:tav tm="100000">
                                          <p:val>
                                            <p:strVal val="#ppt_y"/>
                                          </p:val>
                                        </p:tav>
                                      </p:tavLst>
                                    </p:anim>
                                  </p:childTnLst>
                                </p:cTn>
                              </p:par>
                            </p:childTnLst>
                          </p:cTn>
                        </p:par>
                        <p:par>
                          <p:cTn id="85" fill="hold">
                            <p:stCondLst>
                              <p:cond delay="3000"/>
                            </p:stCondLst>
                            <p:childTnLst>
                              <p:par>
                                <p:cTn id="86" presetID="49" presetClass="entr" presetSubtype="0" decel="100000" fill="hold" nodeType="afterEffect">
                                  <p:stCondLst>
                                    <p:cond delay="0"/>
                                  </p:stCondLst>
                                  <p:childTnLst>
                                    <p:set>
                                      <p:cBhvr>
                                        <p:cTn id="87" dur="1" fill="hold">
                                          <p:stCondLst>
                                            <p:cond delay="0"/>
                                          </p:stCondLst>
                                        </p:cTn>
                                        <p:tgtEl>
                                          <p:spTgt spid="9"/>
                                        </p:tgtEl>
                                        <p:attrNameLst>
                                          <p:attrName>style.visibility</p:attrName>
                                        </p:attrNameLst>
                                      </p:cBhvr>
                                      <p:to>
                                        <p:strVal val="visible"/>
                                      </p:to>
                                    </p:set>
                                    <p:anim calcmode="lin" valueType="num">
                                      <p:cBhvr>
                                        <p:cTn id="88" dur="500" fill="hold"/>
                                        <p:tgtEl>
                                          <p:spTgt spid="9"/>
                                        </p:tgtEl>
                                        <p:attrNameLst>
                                          <p:attrName>ppt_w</p:attrName>
                                        </p:attrNameLst>
                                      </p:cBhvr>
                                      <p:tavLst>
                                        <p:tav tm="0">
                                          <p:val>
                                            <p:fltVal val="0"/>
                                          </p:val>
                                        </p:tav>
                                        <p:tav tm="100000">
                                          <p:val>
                                            <p:strVal val="#ppt_w"/>
                                          </p:val>
                                        </p:tav>
                                      </p:tavLst>
                                    </p:anim>
                                    <p:anim calcmode="lin" valueType="num">
                                      <p:cBhvr>
                                        <p:cTn id="89" dur="500" fill="hold"/>
                                        <p:tgtEl>
                                          <p:spTgt spid="9"/>
                                        </p:tgtEl>
                                        <p:attrNameLst>
                                          <p:attrName>ppt_h</p:attrName>
                                        </p:attrNameLst>
                                      </p:cBhvr>
                                      <p:tavLst>
                                        <p:tav tm="0">
                                          <p:val>
                                            <p:fltVal val="0"/>
                                          </p:val>
                                        </p:tav>
                                        <p:tav tm="100000">
                                          <p:val>
                                            <p:strVal val="#ppt_h"/>
                                          </p:val>
                                        </p:tav>
                                      </p:tavLst>
                                    </p:anim>
                                    <p:anim calcmode="lin" valueType="num">
                                      <p:cBhvr>
                                        <p:cTn id="90" dur="500" fill="hold"/>
                                        <p:tgtEl>
                                          <p:spTgt spid="9"/>
                                        </p:tgtEl>
                                        <p:attrNameLst>
                                          <p:attrName>style.rotation</p:attrName>
                                        </p:attrNameLst>
                                      </p:cBhvr>
                                      <p:tavLst>
                                        <p:tav tm="0">
                                          <p:val>
                                            <p:fltVal val="360"/>
                                          </p:val>
                                        </p:tav>
                                        <p:tav tm="100000">
                                          <p:val>
                                            <p:fltVal val="0"/>
                                          </p:val>
                                        </p:tav>
                                      </p:tavLst>
                                    </p:anim>
                                    <p:animEffect transition="in" filter="fade">
                                      <p:cBhvr>
                                        <p:cTn id="91" dur="500"/>
                                        <p:tgtEl>
                                          <p:spTgt spid="9"/>
                                        </p:tgtEl>
                                      </p:cBhvr>
                                    </p:animEffect>
                                  </p:childTnLst>
                                </p:cTn>
                              </p:par>
                              <p:par>
                                <p:cTn id="92" presetID="49" presetClass="entr" presetSubtype="0" decel="100000" fill="hold" nodeType="withEffect">
                                  <p:stCondLst>
                                    <p:cond delay="0"/>
                                  </p:stCondLst>
                                  <p:childTnLst>
                                    <p:set>
                                      <p:cBhvr>
                                        <p:cTn id="93" dur="1" fill="hold">
                                          <p:stCondLst>
                                            <p:cond delay="0"/>
                                          </p:stCondLst>
                                        </p:cTn>
                                        <p:tgtEl>
                                          <p:spTgt spid="12"/>
                                        </p:tgtEl>
                                        <p:attrNameLst>
                                          <p:attrName>style.visibility</p:attrName>
                                        </p:attrNameLst>
                                      </p:cBhvr>
                                      <p:to>
                                        <p:strVal val="visible"/>
                                      </p:to>
                                    </p:set>
                                    <p:anim calcmode="lin" valueType="num">
                                      <p:cBhvr>
                                        <p:cTn id="94" dur="500" fill="hold"/>
                                        <p:tgtEl>
                                          <p:spTgt spid="12"/>
                                        </p:tgtEl>
                                        <p:attrNameLst>
                                          <p:attrName>ppt_w</p:attrName>
                                        </p:attrNameLst>
                                      </p:cBhvr>
                                      <p:tavLst>
                                        <p:tav tm="0">
                                          <p:val>
                                            <p:fltVal val="0"/>
                                          </p:val>
                                        </p:tav>
                                        <p:tav tm="100000">
                                          <p:val>
                                            <p:strVal val="#ppt_w"/>
                                          </p:val>
                                        </p:tav>
                                      </p:tavLst>
                                    </p:anim>
                                    <p:anim calcmode="lin" valueType="num">
                                      <p:cBhvr>
                                        <p:cTn id="95" dur="500" fill="hold"/>
                                        <p:tgtEl>
                                          <p:spTgt spid="12"/>
                                        </p:tgtEl>
                                        <p:attrNameLst>
                                          <p:attrName>ppt_h</p:attrName>
                                        </p:attrNameLst>
                                      </p:cBhvr>
                                      <p:tavLst>
                                        <p:tav tm="0">
                                          <p:val>
                                            <p:fltVal val="0"/>
                                          </p:val>
                                        </p:tav>
                                        <p:tav tm="100000">
                                          <p:val>
                                            <p:strVal val="#ppt_h"/>
                                          </p:val>
                                        </p:tav>
                                      </p:tavLst>
                                    </p:anim>
                                    <p:anim calcmode="lin" valueType="num">
                                      <p:cBhvr>
                                        <p:cTn id="96" dur="500" fill="hold"/>
                                        <p:tgtEl>
                                          <p:spTgt spid="12"/>
                                        </p:tgtEl>
                                        <p:attrNameLst>
                                          <p:attrName>style.rotation</p:attrName>
                                        </p:attrNameLst>
                                      </p:cBhvr>
                                      <p:tavLst>
                                        <p:tav tm="0">
                                          <p:val>
                                            <p:fltVal val="360"/>
                                          </p:val>
                                        </p:tav>
                                        <p:tav tm="100000">
                                          <p:val>
                                            <p:fltVal val="0"/>
                                          </p:val>
                                        </p:tav>
                                      </p:tavLst>
                                    </p:anim>
                                    <p:animEffect transition="in" filter="fade">
                                      <p:cBhvr>
                                        <p:cTn id="97" dur="500"/>
                                        <p:tgtEl>
                                          <p:spTgt spid="12"/>
                                        </p:tgtEl>
                                      </p:cBhvr>
                                    </p:animEffect>
                                  </p:childTnLst>
                                </p:cTn>
                              </p:par>
                              <p:par>
                                <p:cTn id="98" presetID="2" presetClass="entr" presetSubtype="8" fill="hold" grpId="0" nodeType="withEffect">
                                  <p:stCondLst>
                                    <p:cond delay="0"/>
                                  </p:stCondLst>
                                  <p:childTnLst>
                                    <p:set>
                                      <p:cBhvr>
                                        <p:cTn id="99" dur="1" fill="hold">
                                          <p:stCondLst>
                                            <p:cond delay="0"/>
                                          </p:stCondLst>
                                        </p:cTn>
                                        <p:tgtEl>
                                          <p:spTgt spid="66"/>
                                        </p:tgtEl>
                                        <p:attrNameLst>
                                          <p:attrName>style.visibility</p:attrName>
                                        </p:attrNameLst>
                                      </p:cBhvr>
                                      <p:to>
                                        <p:strVal val="visible"/>
                                      </p:to>
                                    </p:set>
                                    <p:anim calcmode="lin" valueType="num">
                                      <p:cBhvr additive="base">
                                        <p:cTn id="100" dur="500" fill="hold"/>
                                        <p:tgtEl>
                                          <p:spTgt spid="66"/>
                                        </p:tgtEl>
                                        <p:attrNameLst>
                                          <p:attrName>ppt_x</p:attrName>
                                        </p:attrNameLst>
                                      </p:cBhvr>
                                      <p:tavLst>
                                        <p:tav tm="0">
                                          <p:val>
                                            <p:strVal val="0-#ppt_w/2"/>
                                          </p:val>
                                        </p:tav>
                                        <p:tav tm="100000">
                                          <p:val>
                                            <p:strVal val="#ppt_x"/>
                                          </p:val>
                                        </p:tav>
                                      </p:tavLst>
                                    </p:anim>
                                    <p:anim calcmode="lin" valueType="num">
                                      <p:cBhvr additive="base">
                                        <p:cTn id="101" dur="500" fill="hold"/>
                                        <p:tgtEl>
                                          <p:spTgt spid="66"/>
                                        </p:tgtEl>
                                        <p:attrNameLst>
                                          <p:attrName>ppt_y</p:attrName>
                                        </p:attrNameLst>
                                      </p:cBhvr>
                                      <p:tavLst>
                                        <p:tav tm="0">
                                          <p:val>
                                            <p:strVal val="#ppt_y"/>
                                          </p:val>
                                        </p:tav>
                                        <p:tav tm="100000">
                                          <p:val>
                                            <p:strVal val="#ppt_y"/>
                                          </p:val>
                                        </p:tav>
                                      </p:tavLst>
                                    </p:anim>
                                  </p:childTnLst>
                                </p:cTn>
                              </p:par>
                              <p:par>
                                <p:cTn id="102" presetID="2" presetClass="entr" presetSubtype="2" fill="hold" grpId="0" nodeType="withEffect">
                                  <p:stCondLst>
                                    <p:cond delay="0"/>
                                  </p:stCondLst>
                                  <p:childTnLst>
                                    <p:set>
                                      <p:cBhvr>
                                        <p:cTn id="103" dur="1" fill="hold">
                                          <p:stCondLst>
                                            <p:cond delay="0"/>
                                          </p:stCondLst>
                                        </p:cTn>
                                        <p:tgtEl>
                                          <p:spTgt spid="67"/>
                                        </p:tgtEl>
                                        <p:attrNameLst>
                                          <p:attrName>style.visibility</p:attrName>
                                        </p:attrNameLst>
                                      </p:cBhvr>
                                      <p:to>
                                        <p:strVal val="visible"/>
                                      </p:to>
                                    </p:set>
                                    <p:anim calcmode="lin" valueType="num">
                                      <p:cBhvr additive="base">
                                        <p:cTn id="104" dur="500" fill="hold"/>
                                        <p:tgtEl>
                                          <p:spTgt spid="67"/>
                                        </p:tgtEl>
                                        <p:attrNameLst>
                                          <p:attrName>ppt_x</p:attrName>
                                        </p:attrNameLst>
                                      </p:cBhvr>
                                      <p:tavLst>
                                        <p:tav tm="0">
                                          <p:val>
                                            <p:strVal val="1+#ppt_w/2"/>
                                          </p:val>
                                        </p:tav>
                                        <p:tav tm="100000">
                                          <p:val>
                                            <p:strVal val="#ppt_x"/>
                                          </p:val>
                                        </p:tav>
                                      </p:tavLst>
                                    </p:anim>
                                    <p:anim calcmode="lin" valueType="num">
                                      <p:cBhvr additive="base">
                                        <p:cTn id="105" dur="500" fill="hold"/>
                                        <p:tgtEl>
                                          <p:spTgt spid="67"/>
                                        </p:tgtEl>
                                        <p:attrNameLst>
                                          <p:attrName>ppt_y</p:attrName>
                                        </p:attrNameLst>
                                      </p:cBhvr>
                                      <p:tavLst>
                                        <p:tav tm="0">
                                          <p:val>
                                            <p:strVal val="#ppt_y"/>
                                          </p:val>
                                        </p:tav>
                                        <p:tav tm="100000">
                                          <p:val>
                                            <p:strVal val="#ppt_y"/>
                                          </p:val>
                                        </p:tav>
                                      </p:tavLst>
                                    </p:anim>
                                  </p:childTnLst>
                                </p:cTn>
                              </p:par>
                            </p:childTnLst>
                          </p:cTn>
                        </p:par>
                        <p:par>
                          <p:cTn id="106" fill="hold">
                            <p:stCondLst>
                              <p:cond delay="3500"/>
                            </p:stCondLst>
                            <p:childTnLst>
                              <p:par>
                                <p:cTn id="107" presetID="42" presetClass="entr" presetSubtype="0" fill="hold" grpId="0" nodeType="afterEffect">
                                  <p:stCondLst>
                                    <p:cond delay="0"/>
                                  </p:stCondLst>
                                  <p:childTnLst>
                                    <p:set>
                                      <p:cBhvr>
                                        <p:cTn id="108" dur="1" fill="hold">
                                          <p:stCondLst>
                                            <p:cond delay="0"/>
                                          </p:stCondLst>
                                        </p:cTn>
                                        <p:tgtEl>
                                          <p:spTgt spid="68"/>
                                        </p:tgtEl>
                                        <p:attrNameLst>
                                          <p:attrName>style.visibility</p:attrName>
                                        </p:attrNameLst>
                                      </p:cBhvr>
                                      <p:to>
                                        <p:strVal val="visible"/>
                                      </p:to>
                                    </p:set>
                                    <p:animEffect transition="in" filter="fade">
                                      <p:cBhvr>
                                        <p:cTn id="109" dur="1000"/>
                                        <p:tgtEl>
                                          <p:spTgt spid="68"/>
                                        </p:tgtEl>
                                      </p:cBhvr>
                                    </p:animEffect>
                                    <p:anim calcmode="lin" valueType="num">
                                      <p:cBhvr>
                                        <p:cTn id="110" dur="1000" fill="hold"/>
                                        <p:tgtEl>
                                          <p:spTgt spid="68"/>
                                        </p:tgtEl>
                                        <p:attrNameLst>
                                          <p:attrName>ppt_x</p:attrName>
                                        </p:attrNameLst>
                                      </p:cBhvr>
                                      <p:tavLst>
                                        <p:tav tm="0">
                                          <p:val>
                                            <p:strVal val="#ppt_x"/>
                                          </p:val>
                                        </p:tav>
                                        <p:tav tm="100000">
                                          <p:val>
                                            <p:strVal val="#ppt_x"/>
                                          </p:val>
                                        </p:tav>
                                      </p:tavLst>
                                    </p:anim>
                                    <p:anim calcmode="lin" valueType="num">
                                      <p:cBhvr>
                                        <p:cTn id="111"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63" grpId="0"/>
      <p:bldP spid="64" grpId="0"/>
      <p:bldP spid="65" grpId="0"/>
      <p:bldP spid="66" grpId="0"/>
      <p:bldP spid="67" grpId="0"/>
      <p:bldP spid="6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a:stCxn id="8" idx="2"/>
          </p:cNvCxnSpPr>
          <p:nvPr/>
        </p:nvCxnSpPr>
        <p:spPr>
          <a:xfrm flipH="1">
            <a:off x="3006158" y="2771296"/>
            <a:ext cx="323925" cy="0"/>
          </a:xfrm>
          <a:prstGeom prst="line">
            <a:avLst/>
          </a:prstGeom>
          <a:noFill/>
          <a:ln w="9525" cap="flat" cmpd="sng" algn="ctr">
            <a:solidFill>
              <a:schemeClr val="accent1"/>
            </a:solidFill>
            <a:prstDash val="solid"/>
          </a:ln>
          <a:effectLst/>
        </p:spPr>
      </p:cxnSp>
      <p:cxnSp>
        <p:nvCxnSpPr>
          <p:cNvPr id="13" name="直接连接符 12"/>
          <p:cNvCxnSpPr/>
          <p:nvPr/>
        </p:nvCxnSpPr>
        <p:spPr>
          <a:xfrm flipH="1">
            <a:off x="7039307" y="3606897"/>
            <a:ext cx="596" cy="381831"/>
          </a:xfrm>
          <a:prstGeom prst="line">
            <a:avLst/>
          </a:prstGeom>
          <a:noFill/>
          <a:ln w="9525" cap="flat" cmpd="sng" algn="ctr">
            <a:solidFill>
              <a:schemeClr val="accent1"/>
            </a:solidFill>
            <a:prstDash val="solid"/>
          </a:ln>
          <a:effectLst/>
        </p:spPr>
      </p:cxnSp>
      <p:cxnSp>
        <p:nvCxnSpPr>
          <p:cNvPr id="11" name="直接连接符 10"/>
          <p:cNvCxnSpPr>
            <a:stCxn id="9" idx="4"/>
          </p:cNvCxnSpPr>
          <p:nvPr/>
        </p:nvCxnSpPr>
        <p:spPr>
          <a:xfrm>
            <a:off x="3492044" y="3897132"/>
            <a:ext cx="0" cy="549217"/>
          </a:xfrm>
          <a:prstGeom prst="line">
            <a:avLst/>
          </a:prstGeom>
          <a:noFill/>
          <a:ln w="9525" cap="flat" cmpd="sng" algn="ctr">
            <a:solidFill>
              <a:schemeClr val="accent1"/>
            </a:solidFill>
            <a:prstDash val="solid"/>
          </a:ln>
          <a:effectLst/>
        </p:spPr>
      </p:cxnSp>
      <p:cxnSp>
        <p:nvCxnSpPr>
          <p:cNvPr id="12" name="直接连接符 11"/>
          <p:cNvCxnSpPr/>
          <p:nvPr/>
        </p:nvCxnSpPr>
        <p:spPr>
          <a:xfrm>
            <a:off x="4862771" y="3960273"/>
            <a:ext cx="0" cy="648100"/>
          </a:xfrm>
          <a:prstGeom prst="line">
            <a:avLst/>
          </a:prstGeom>
          <a:noFill/>
          <a:ln w="9525" cap="flat" cmpd="sng" algn="ctr">
            <a:solidFill>
              <a:schemeClr val="accent1"/>
            </a:solidFill>
            <a:prstDash val="solid"/>
          </a:ln>
          <a:effectLst/>
        </p:spPr>
      </p:cxnSp>
      <p:sp>
        <p:nvSpPr>
          <p:cNvPr id="25" name="TextBox 19"/>
          <p:cNvSpPr txBox="1">
            <a:spLocks noChangeArrowheads="1"/>
          </p:cNvSpPr>
          <p:nvPr/>
        </p:nvSpPr>
        <p:spPr bwMode="auto">
          <a:xfrm>
            <a:off x="2664547" y="4516760"/>
            <a:ext cx="1691429" cy="290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9" tIns="34295" rIns="68589" bIns="34295">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单击此处添加标题</a:t>
            </a:r>
          </a:p>
        </p:txBody>
      </p:sp>
      <p:cxnSp>
        <p:nvCxnSpPr>
          <p:cNvPr id="3" name="直接连接符 2"/>
          <p:cNvCxnSpPr>
            <a:stCxn id="4" idx="6"/>
            <a:endCxn id="7" idx="2"/>
          </p:cNvCxnSpPr>
          <p:nvPr/>
        </p:nvCxnSpPr>
        <p:spPr>
          <a:xfrm>
            <a:off x="2357117" y="3230566"/>
            <a:ext cx="4321778" cy="54207"/>
          </a:xfrm>
          <a:prstGeom prst="line">
            <a:avLst/>
          </a:prstGeom>
          <a:noFill/>
          <a:ln w="38100" cap="flat" cmpd="sng" algn="ctr">
            <a:solidFill>
              <a:schemeClr val="accent1"/>
            </a:solidFill>
            <a:prstDash val="solid"/>
          </a:ln>
          <a:effectLst/>
        </p:spPr>
      </p:cxnSp>
      <p:sp>
        <p:nvSpPr>
          <p:cNvPr id="4" name="椭圆 3"/>
          <p:cNvSpPr/>
          <p:nvPr/>
        </p:nvSpPr>
        <p:spPr>
          <a:xfrm>
            <a:off x="1655676" y="2879115"/>
            <a:ext cx="701441" cy="702903"/>
          </a:xfrm>
          <a:prstGeom prst="ellipse">
            <a:avLst/>
          </a:prstGeom>
          <a:solidFill>
            <a:schemeClr val="accent1"/>
          </a:solidFill>
          <a:ln w="3175" cap="flat" cmpd="sng" algn="ctr">
            <a:noFill/>
            <a:prstDash val="solid"/>
          </a:ln>
          <a:effectLst/>
          <a:scene3d>
            <a:camera prst="orthographicFront">
              <a:rot lat="0" lon="0" rev="0"/>
            </a:camera>
            <a:lightRig rig="soft" dir="t">
              <a:rot lat="0" lon="0" rev="0"/>
            </a:lightRig>
          </a:scene3d>
          <a:sp3d contourW="44450" prstMaterial="matte">
            <a:bevelT w="0" h="0" prst="artDeco"/>
            <a:contourClr>
              <a:srgbClr val="FFFFFF"/>
            </a:contourClr>
          </a:sp3d>
        </p:spPr>
        <p:txBody>
          <a:bodyPr lIns="68589" tIns="34295" rIns="68589" bIns="34295" anchor="ctr"/>
          <a:lstStyle/>
          <a:p>
            <a:pPr algn="ctr">
              <a:lnSpc>
                <a:spcPct val="120000"/>
              </a:lnSpc>
              <a:defRPr/>
            </a:pPr>
            <a:r>
              <a:rPr lang="en-US" altLang="zh-CN" sz="2000" b="1" kern="0" dirty="0">
                <a:solidFill>
                  <a:schemeClr val="bg1"/>
                </a:solidFill>
                <a:latin typeface="微软雅黑" panose="020B0503020204020204" pitchFamily="34" charset="-122"/>
                <a:ea typeface="微软雅黑" panose="020B0503020204020204" pitchFamily="34" charset="-122"/>
              </a:rPr>
              <a:t>A</a:t>
            </a:r>
            <a:endParaRPr lang="zh-CN" altLang="en-US" sz="2000" b="1" kern="0" dirty="0">
              <a:solidFill>
                <a:schemeClr val="bg1"/>
              </a:solidFill>
              <a:latin typeface="微软雅黑" panose="020B0503020204020204" pitchFamily="34" charset="-122"/>
              <a:ea typeface="微软雅黑" panose="020B0503020204020204" pitchFamily="34" charset="-122"/>
            </a:endParaRPr>
          </a:p>
        </p:txBody>
      </p:sp>
      <p:sp>
        <p:nvSpPr>
          <p:cNvPr id="5" name="椭圆 4"/>
          <p:cNvSpPr/>
          <p:nvPr/>
        </p:nvSpPr>
        <p:spPr>
          <a:xfrm>
            <a:off x="3815969" y="2743896"/>
            <a:ext cx="972966" cy="973341"/>
          </a:xfrm>
          <a:prstGeom prst="ellipse">
            <a:avLst/>
          </a:prstGeom>
          <a:solidFill>
            <a:schemeClr val="accent2"/>
          </a:solidFill>
          <a:ln w="3175" cap="flat" cmpd="sng" algn="ctr">
            <a:noFill/>
            <a:prstDash val="solid"/>
          </a:ln>
          <a:effectLst/>
          <a:scene3d>
            <a:camera prst="orthographicFront">
              <a:rot lat="0" lon="0" rev="0"/>
            </a:camera>
            <a:lightRig rig="soft" dir="t">
              <a:rot lat="0" lon="0" rev="0"/>
            </a:lightRig>
          </a:scene3d>
          <a:sp3d contourW="44450" prstMaterial="matte">
            <a:bevelT w="0" h="0" prst="artDeco"/>
            <a:contourClr>
              <a:srgbClr val="FFFFFF"/>
            </a:contourClr>
          </a:sp3d>
        </p:spPr>
        <p:txBody>
          <a:bodyPr lIns="68589" tIns="34295" rIns="68589" bIns="34295" anchor="ctr"/>
          <a:lstStyle/>
          <a:p>
            <a:pPr algn="ctr">
              <a:lnSpc>
                <a:spcPct val="120000"/>
              </a:lnSpc>
              <a:defRPr/>
            </a:pPr>
            <a:r>
              <a:rPr lang="en-US" altLang="zh-CN" sz="2000" b="1" kern="0" dirty="0">
                <a:solidFill>
                  <a:schemeClr val="bg1"/>
                </a:solidFill>
                <a:latin typeface="微软雅黑" panose="020B0503020204020204" pitchFamily="34" charset="-122"/>
                <a:ea typeface="微软雅黑" panose="020B0503020204020204" pitchFamily="34" charset="-122"/>
              </a:rPr>
              <a:t>B</a:t>
            </a:r>
            <a:endParaRPr lang="zh-CN" altLang="en-US" sz="2000" b="1" kern="0" dirty="0">
              <a:solidFill>
                <a:schemeClr val="bg1"/>
              </a:solidFill>
              <a:latin typeface="微软雅黑" panose="020B0503020204020204" pitchFamily="34" charset="-122"/>
              <a:ea typeface="微软雅黑" panose="020B0503020204020204" pitchFamily="34" charset="-122"/>
            </a:endParaRPr>
          </a:p>
        </p:txBody>
      </p:sp>
      <p:sp>
        <p:nvSpPr>
          <p:cNvPr id="6" name="椭圆 5"/>
          <p:cNvSpPr/>
          <p:nvPr/>
        </p:nvSpPr>
        <p:spPr>
          <a:xfrm>
            <a:off x="5545157" y="2775466"/>
            <a:ext cx="908658" cy="910199"/>
          </a:xfrm>
          <a:prstGeom prst="ellipse">
            <a:avLst/>
          </a:prstGeom>
          <a:solidFill>
            <a:schemeClr val="accent4"/>
          </a:solidFill>
          <a:ln w="3175" cap="flat" cmpd="sng" algn="ctr">
            <a:noFill/>
            <a:prstDash val="solid"/>
          </a:ln>
          <a:effectLst/>
          <a:scene3d>
            <a:camera prst="orthographicFront">
              <a:rot lat="0" lon="0" rev="0"/>
            </a:camera>
            <a:lightRig rig="soft" dir="t">
              <a:rot lat="0" lon="0" rev="0"/>
            </a:lightRig>
          </a:scene3d>
          <a:sp3d contourW="44450" prstMaterial="matte">
            <a:bevelT w="0" h="0" prst="artDeco"/>
            <a:contourClr>
              <a:srgbClr val="FFFFFF"/>
            </a:contourClr>
          </a:sp3d>
        </p:spPr>
        <p:txBody>
          <a:bodyPr lIns="68589" tIns="34295" rIns="68589" bIns="34295" anchor="ctr"/>
          <a:lstStyle/>
          <a:p>
            <a:pPr algn="ctr">
              <a:lnSpc>
                <a:spcPct val="120000"/>
              </a:lnSpc>
              <a:defRPr/>
            </a:pPr>
            <a:r>
              <a:rPr lang="en-US" altLang="zh-CN" sz="2000" b="1" kern="0" dirty="0">
                <a:solidFill>
                  <a:schemeClr val="bg1"/>
                </a:solidFill>
                <a:latin typeface="微软雅黑" panose="020B0503020204020204" pitchFamily="34" charset="-122"/>
                <a:ea typeface="微软雅黑" panose="020B0503020204020204" pitchFamily="34" charset="-122"/>
              </a:rPr>
              <a:t>C</a:t>
            </a:r>
            <a:endParaRPr lang="zh-CN" altLang="en-US" sz="2000" b="1" kern="0" dirty="0">
              <a:solidFill>
                <a:schemeClr val="bg1"/>
              </a:solidFill>
              <a:latin typeface="微软雅黑" panose="020B0503020204020204" pitchFamily="34" charset="-122"/>
              <a:ea typeface="微软雅黑" panose="020B0503020204020204" pitchFamily="34" charset="-122"/>
            </a:endParaRPr>
          </a:p>
        </p:txBody>
      </p:sp>
      <p:sp>
        <p:nvSpPr>
          <p:cNvPr id="7" name="椭圆 6"/>
          <p:cNvSpPr/>
          <p:nvPr/>
        </p:nvSpPr>
        <p:spPr>
          <a:xfrm>
            <a:off x="6678895" y="2960723"/>
            <a:ext cx="649041" cy="648100"/>
          </a:xfrm>
          <a:prstGeom prst="ellipse">
            <a:avLst/>
          </a:prstGeom>
          <a:solidFill>
            <a:schemeClr val="accent4"/>
          </a:solidFill>
          <a:ln w="3175" cap="flat" cmpd="sng" algn="ctr">
            <a:noFill/>
            <a:prstDash val="solid"/>
          </a:ln>
          <a:effectLst/>
          <a:scene3d>
            <a:camera prst="orthographicFront">
              <a:rot lat="0" lon="0" rev="0"/>
            </a:camera>
            <a:lightRig rig="soft" dir="t">
              <a:rot lat="0" lon="0" rev="0"/>
            </a:lightRig>
          </a:scene3d>
          <a:sp3d contourW="44450" prstMaterial="matte">
            <a:bevelT w="0" h="0" prst="artDeco"/>
            <a:contourClr>
              <a:srgbClr val="FFFFFF"/>
            </a:contourClr>
          </a:sp3d>
        </p:spPr>
        <p:txBody>
          <a:bodyPr lIns="68589" tIns="34295" rIns="68589" bIns="34295" anchor="ctr"/>
          <a:lstStyle/>
          <a:p>
            <a:pPr>
              <a:lnSpc>
                <a:spcPct val="120000"/>
              </a:lnSpc>
              <a:defRPr/>
            </a:pPr>
            <a:endParaRPr lang="zh-CN" altLang="en-US" sz="9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 name="椭圆 7"/>
          <p:cNvSpPr/>
          <p:nvPr/>
        </p:nvSpPr>
        <p:spPr>
          <a:xfrm>
            <a:off x="3330082" y="2447246"/>
            <a:ext cx="647850" cy="648100"/>
          </a:xfrm>
          <a:prstGeom prst="ellipse">
            <a:avLst/>
          </a:prstGeom>
          <a:solidFill>
            <a:schemeClr val="accent1"/>
          </a:solidFill>
          <a:ln w="3175" cap="flat" cmpd="sng" algn="ctr">
            <a:noFill/>
            <a:prstDash val="solid"/>
          </a:ln>
          <a:effectLst/>
          <a:scene3d>
            <a:camera prst="orthographicFront">
              <a:rot lat="0" lon="0" rev="0"/>
            </a:camera>
            <a:lightRig rig="soft" dir="t">
              <a:rot lat="0" lon="0" rev="0"/>
            </a:lightRig>
          </a:scene3d>
          <a:sp3d contourW="44450" prstMaterial="matte">
            <a:bevelT w="0" h="0" prst="artDeco"/>
            <a:contourClr>
              <a:srgbClr val="FFFFFF"/>
            </a:contourClr>
          </a:sp3d>
        </p:spPr>
        <p:txBody>
          <a:bodyPr lIns="68589" tIns="34295" rIns="68589" bIns="34295" anchor="ctr"/>
          <a:lstStyle/>
          <a:p>
            <a:pPr>
              <a:lnSpc>
                <a:spcPct val="120000"/>
              </a:lnSpc>
              <a:defRPr/>
            </a:pPr>
            <a:endParaRPr lang="zh-CN" altLang="en-US" sz="900" kern="0" dirty="0">
              <a:solidFill>
                <a:schemeClr val="bg1"/>
              </a:solidFill>
              <a:latin typeface="微软雅黑" panose="020B0503020204020204" pitchFamily="34" charset="-122"/>
              <a:ea typeface="微软雅黑" panose="020B0503020204020204" pitchFamily="34" charset="-122"/>
            </a:endParaRPr>
          </a:p>
        </p:txBody>
      </p:sp>
      <p:sp>
        <p:nvSpPr>
          <p:cNvPr id="9" name="椭圆 8"/>
          <p:cNvSpPr/>
          <p:nvPr/>
        </p:nvSpPr>
        <p:spPr>
          <a:xfrm>
            <a:off x="3168119" y="3247841"/>
            <a:ext cx="647850" cy="649291"/>
          </a:xfrm>
          <a:prstGeom prst="ellipse">
            <a:avLst/>
          </a:prstGeom>
          <a:solidFill>
            <a:schemeClr val="accent2"/>
          </a:solidFill>
          <a:ln w="3175" cap="flat" cmpd="sng" algn="ctr">
            <a:noFill/>
            <a:prstDash val="solid"/>
          </a:ln>
          <a:effectLst/>
          <a:scene3d>
            <a:camera prst="orthographicFront">
              <a:rot lat="0" lon="0" rev="0"/>
            </a:camera>
            <a:lightRig rig="soft" dir="t">
              <a:rot lat="0" lon="0" rev="0"/>
            </a:lightRig>
          </a:scene3d>
          <a:sp3d contourW="44450" prstMaterial="matte">
            <a:bevelT w="0" h="0" prst="artDeco"/>
            <a:contourClr>
              <a:srgbClr val="FFFFFF"/>
            </a:contourClr>
          </a:sp3d>
        </p:spPr>
        <p:txBody>
          <a:bodyPr lIns="68589" tIns="34295" rIns="68589" bIns="34295" anchor="ctr"/>
          <a:lstStyle/>
          <a:p>
            <a:pPr>
              <a:lnSpc>
                <a:spcPct val="120000"/>
              </a:lnSpc>
              <a:defRPr/>
            </a:pPr>
            <a:endParaRPr lang="zh-CN" altLang="en-US" sz="9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0" name="椭圆 9"/>
          <p:cNvSpPr/>
          <p:nvPr/>
        </p:nvSpPr>
        <p:spPr>
          <a:xfrm>
            <a:off x="4537656" y="3310984"/>
            <a:ext cx="649041" cy="649291"/>
          </a:xfrm>
          <a:prstGeom prst="ellipse">
            <a:avLst/>
          </a:prstGeom>
          <a:solidFill>
            <a:schemeClr val="accent3"/>
          </a:solidFill>
          <a:ln w="3175" cap="flat" cmpd="sng" algn="ctr">
            <a:noFill/>
            <a:prstDash val="solid"/>
          </a:ln>
          <a:effectLst/>
          <a:scene3d>
            <a:camera prst="orthographicFront">
              <a:rot lat="0" lon="0" rev="0"/>
            </a:camera>
            <a:lightRig rig="soft" dir="t">
              <a:rot lat="0" lon="0" rev="0"/>
            </a:lightRig>
          </a:scene3d>
          <a:sp3d contourW="44450" prstMaterial="matte">
            <a:bevelT w="0" h="0" prst="artDeco"/>
            <a:contourClr>
              <a:srgbClr val="FFFFFF"/>
            </a:contourClr>
          </a:sp3d>
        </p:spPr>
        <p:txBody>
          <a:bodyPr lIns="68589" tIns="34295" rIns="68589" bIns="34295" anchor="ctr"/>
          <a:lstStyle/>
          <a:p>
            <a:pPr>
              <a:lnSpc>
                <a:spcPct val="120000"/>
              </a:lnSpc>
              <a:defRPr/>
            </a:pPr>
            <a:endParaRPr lang="zh-CN" altLang="en-US" sz="9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1889710" y="1203970"/>
            <a:ext cx="1638174" cy="1166397"/>
            <a:chOff x="7307974" y="1772816"/>
            <a:chExt cx="2183727" cy="1554235"/>
          </a:xfrm>
        </p:grpSpPr>
        <p:sp>
          <p:nvSpPr>
            <p:cNvPr id="16" name="TextBox 19"/>
            <p:cNvSpPr txBox="1">
              <a:spLocks noChangeArrowheads="1"/>
            </p:cNvSpPr>
            <p:nvPr/>
          </p:nvSpPr>
          <p:spPr bwMode="auto">
            <a:xfrm>
              <a:off x="7308306" y="1772816"/>
              <a:ext cx="2087408" cy="418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单击此处添加标题</a:t>
              </a:r>
            </a:p>
          </p:txBody>
        </p:sp>
        <p:sp>
          <p:nvSpPr>
            <p:cNvPr id="17" name="TextBox 16"/>
            <p:cNvSpPr txBox="1"/>
            <p:nvPr/>
          </p:nvSpPr>
          <p:spPr bwMode="auto">
            <a:xfrm>
              <a:off x="7307974" y="2096705"/>
              <a:ext cx="2183727" cy="1230346"/>
            </a:xfrm>
            <a:prstGeom prst="rect">
              <a:avLst/>
            </a:prstGeom>
            <a:noFill/>
          </p:spPr>
          <p:txBody>
            <a:bodyPr wrap="square">
              <a:spAutoFit/>
            </a:bodyPr>
            <a:lstStyle/>
            <a:p>
              <a:pPr>
                <a:lnSpc>
                  <a:spcPct val="150000"/>
                </a:lnSpc>
                <a:defRPr/>
              </a:pP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p>
          </p:txBody>
        </p:sp>
      </p:grpSp>
      <p:grpSp>
        <p:nvGrpSpPr>
          <p:cNvPr id="18" name="组合 19"/>
          <p:cNvGrpSpPr/>
          <p:nvPr/>
        </p:nvGrpSpPr>
        <p:grpSpPr>
          <a:xfrm>
            <a:off x="3888394" y="1203970"/>
            <a:ext cx="1583706" cy="1166397"/>
            <a:chOff x="7307970" y="1772816"/>
            <a:chExt cx="2111119" cy="1554235"/>
          </a:xfrm>
        </p:grpSpPr>
        <p:sp>
          <p:nvSpPr>
            <p:cNvPr id="19" name="TextBox 19"/>
            <p:cNvSpPr txBox="1">
              <a:spLocks noChangeArrowheads="1"/>
            </p:cNvSpPr>
            <p:nvPr/>
          </p:nvSpPr>
          <p:spPr bwMode="auto">
            <a:xfrm>
              <a:off x="7308302" y="1772816"/>
              <a:ext cx="1966806" cy="418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单击此处添加标题</a:t>
              </a:r>
            </a:p>
          </p:txBody>
        </p:sp>
        <p:sp>
          <p:nvSpPr>
            <p:cNvPr id="20" name="TextBox 19"/>
            <p:cNvSpPr txBox="1"/>
            <p:nvPr/>
          </p:nvSpPr>
          <p:spPr bwMode="auto">
            <a:xfrm>
              <a:off x="7307970" y="2096705"/>
              <a:ext cx="2111119" cy="1230346"/>
            </a:xfrm>
            <a:prstGeom prst="rect">
              <a:avLst/>
            </a:prstGeom>
            <a:noFill/>
          </p:spPr>
          <p:txBody>
            <a:bodyPr wrap="square">
              <a:spAutoFit/>
            </a:bodyPr>
            <a:lstStyle/>
            <a:p>
              <a:pPr>
                <a:lnSpc>
                  <a:spcPct val="150000"/>
                </a:lnSpc>
                <a:defRPr/>
              </a:pP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p>
          </p:txBody>
        </p:sp>
      </p:grpSp>
      <p:grpSp>
        <p:nvGrpSpPr>
          <p:cNvPr id="21" name="组合 22"/>
          <p:cNvGrpSpPr/>
          <p:nvPr/>
        </p:nvGrpSpPr>
        <p:grpSpPr>
          <a:xfrm>
            <a:off x="5671004" y="1203970"/>
            <a:ext cx="1637300" cy="1166397"/>
            <a:chOff x="7307972" y="1772816"/>
            <a:chExt cx="2182562" cy="1554235"/>
          </a:xfrm>
        </p:grpSpPr>
        <p:sp>
          <p:nvSpPr>
            <p:cNvPr id="22" name="TextBox 19"/>
            <p:cNvSpPr txBox="1">
              <a:spLocks noChangeArrowheads="1"/>
            </p:cNvSpPr>
            <p:nvPr/>
          </p:nvSpPr>
          <p:spPr bwMode="auto">
            <a:xfrm>
              <a:off x="7308302" y="1772816"/>
              <a:ext cx="1942259" cy="418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单击此处添加标题</a:t>
              </a:r>
            </a:p>
          </p:txBody>
        </p:sp>
        <p:sp>
          <p:nvSpPr>
            <p:cNvPr id="23" name="TextBox 22"/>
            <p:cNvSpPr txBox="1"/>
            <p:nvPr/>
          </p:nvSpPr>
          <p:spPr bwMode="auto">
            <a:xfrm>
              <a:off x="7307972" y="2096705"/>
              <a:ext cx="2182562" cy="1230346"/>
            </a:xfrm>
            <a:prstGeom prst="rect">
              <a:avLst/>
            </a:prstGeom>
            <a:noFill/>
          </p:spPr>
          <p:txBody>
            <a:bodyPr wrap="square">
              <a:spAutoFit/>
            </a:bodyPr>
            <a:lstStyle/>
            <a:p>
              <a:pPr>
                <a:lnSpc>
                  <a:spcPct val="150000"/>
                </a:lnSpc>
                <a:defRPr/>
              </a:pP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p>
          </p:txBody>
        </p:sp>
      </p:grpSp>
      <p:sp>
        <p:nvSpPr>
          <p:cNvPr id="24" name="TextBox 19"/>
          <p:cNvSpPr txBox="1">
            <a:spLocks noChangeArrowheads="1"/>
          </p:cNvSpPr>
          <p:nvPr/>
        </p:nvSpPr>
        <p:spPr bwMode="auto">
          <a:xfrm>
            <a:off x="1763471" y="2663031"/>
            <a:ext cx="1296479" cy="235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9" tIns="34295" rIns="68589" bIns="34295">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900" b="1" dirty="0">
                <a:solidFill>
                  <a:schemeClr val="tx1">
                    <a:lumMod val="50000"/>
                    <a:lumOff val="50000"/>
                  </a:schemeClr>
                </a:solidFill>
                <a:latin typeface="微软雅黑" panose="020B0503020204020204" pitchFamily="34" charset="-122"/>
                <a:ea typeface="微软雅黑" panose="020B0503020204020204" pitchFamily="34" charset="-122"/>
              </a:rPr>
              <a:t>单击此处添加标题</a:t>
            </a:r>
          </a:p>
        </p:txBody>
      </p:sp>
      <p:sp>
        <p:nvSpPr>
          <p:cNvPr id="26" name="TextBox 25"/>
          <p:cNvSpPr txBox="1">
            <a:spLocks noChangeArrowheads="1"/>
          </p:cNvSpPr>
          <p:nvPr/>
        </p:nvSpPr>
        <p:spPr bwMode="auto">
          <a:xfrm>
            <a:off x="4067944" y="4621945"/>
            <a:ext cx="1691429" cy="290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9" tIns="34295" rIns="68589" bIns="34295">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单击此处添加标题</a:t>
            </a:r>
          </a:p>
        </p:txBody>
      </p:sp>
      <p:sp>
        <p:nvSpPr>
          <p:cNvPr id="27" name="TextBox 19"/>
          <p:cNvSpPr txBox="1">
            <a:spLocks noChangeArrowheads="1"/>
          </p:cNvSpPr>
          <p:nvPr/>
        </p:nvSpPr>
        <p:spPr bwMode="auto">
          <a:xfrm>
            <a:off x="6264947" y="4048708"/>
            <a:ext cx="1691429" cy="290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9" tIns="34295" rIns="68589" bIns="34295">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单击此处添加标题</a:t>
            </a:r>
          </a:p>
        </p:txBody>
      </p:sp>
    </p:spTree>
    <p:extLst>
      <p:ext uri="{BB962C8B-B14F-4D97-AF65-F5344CB8AC3E}">
        <p14:creationId xmlns:p14="http://schemas.microsoft.com/office/powerpoint/2010/main" val="504084896"/>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500"/>
                                        <p:tgtEl>
                                          <p:spTgt spid="3"/>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p:cTn id="10" dur="500" fill="hold"/>
                                        <p:tgtEl>
                                          <p:spTgt spid="4"/>
                                        </p:tgtEl>
                                        <p:attrNameLst>
                                          <p:attrName>ppt_w</p:attrName>
                                        </p:attrNameLst>
                                      </p:cBhvr>
                                      <p:tavLst>
                                        <p:tav tm="0">
                                          <p:val>
                                            <p:fltVal val="0"/>
                                          </p:val>
                                        </p:tav>
                                        <p:tav tm="100000">
                                          <p:val>
                                            <p:strVal val="#ppt_w"/>
                                          </p:val>
                                        </p:tav>
                                      </p:tavLst>
                                    </p:anim>
                                    <p:anim calcmode="lin" valueType="num">
                                      <p:cBhvr>
                                        <p:cTn id="11" dur="500" fill="hold"/>
                                        <p:tgtEl>
                                          <p:spTgt spid="4"/>
                                        </p:tgtEl>
                                        <p:attrNameLst>
                                          <p:attrName>ppt_h</p:attrName>
                                        </p:attrNameLst>
                                      </p:cBhvr>
                                      <p:tavLst>
                                        <p:tav tm="0">
                                          <p:val>
                                            <p:fltVal val="0"/>
                                          </p:val>
                                        </p:tav>
                                        <p:tav tm="100000">
                                          <p:val>
                                            <p:strVal val="#ppt_h"/>
                                          </p:val>
                                        </p:tav>
                                      </p:tavLst>
                                    </p:anim>
                                    <p:animEffect transition="in" filter="fade">
                                      <p:cBhvr>
                                        <p:cTn id="12" dur="500"/>
                                        <p:tgtEl>
                                          <p:spTgt spid="4"/>
                                        </p:tgtEl>
                                      </p:cBhvr>
                                    </p:animEffect>
                                  </p:childTnLst>
                                </p:cTn>
                              </p:par>
                              <p:par>
                                <p:cTn id="13" presetID="10"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nodeType="withEffect">
                                  <p:stCondLst>
                                    <p:cond delay="50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par>
                                <p:cTn id="19" presetID="53" presetClass="entr" presetSubtype="16" fill="hold" grpId="0" nodeType="withEffect">
                                  <p:stCondLst>
                                    <p:cond delay="50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10" presetClass="entr" presetSubtype="0" fill="hold" nodeType="withEffect">
                                  <p:stCondLst>
                                    <p:cond delay="100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par>
                                <p:cTn id="27" presetID="53" presetClass="entr" presetSubtype="16" fill="hold" grpId="0" nodeType="withEffect">
                                  <p:stCondLst>
                                    <p:cond delay="100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p:cTn id="36" dur="500" fill="hold"/>
                                        <p:tgtEl>
                                          <p:spTgt spid="8"/>
                                        </p:tgtEl>
                                        <p:attrNameLst>
                                          <p:attrName>ppt_w</p:attrName>
                                        </p:attrNameLst>
                                      </p:cBhvr>
                                      <p:tavLst>
                                        <p:tav tm="0">
                                          <p:val>
                                            <p:fltVal val="0"/>
                                          </p:val>
                                        </p:tav>
                                        <p:tav tm="100000">
                                          <p:val>
                                            <p:strVal val="#ppt_w"/>
                                          </p:val>
                                        </p:tav>
                                      </p:tavLst>
                                    </p:anim>
                                    <p:anim calcmode="lin" valueType="num">
                                      <p:cBhvr>
                                        <p:cTn id="37" dur="500" fill="hold"/>
                                        <p:tgtEl>
                                          <p:spTgt spid="8"/>
                                        </p:tgtEl>
                                        <p:attrNameLst>
                                          <p:attrName>ppt_h</p:attrName>
                                        </p:attrNameLst>
                                      </p:cBhvr>
                                      <p:tavLst>
                                        <p:tav tm="0">
                                          <p:val>
                                            <p:fltVal val="0"/>
                                          </p:val>
                                        </p:tav>
                                        <p:tav tm="100000">
                                          <p:val>
                                            <p:strVal val="#ppt_h"/>
                                          </p:val>
                                        </p:tav>
                                      </p:tavLst>
                                    </p:anim>
                                    <p:animEffect transition="in" filter="fade">
                                      <p:cBhvr>
                                        <p:cTn id="38" dur="500"/>
                                        <p:tgtEl>
                                          <p:spTgt spid="8"/>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p:cTn id="46" dur="500" fill="hold"/>
                                        <p:tgtEl>
                                          <p:spTgt spid="10"/>
                                        </p:tgtEl>
                                        <p:attrNameLst>
                                          <p:attrName>ppt_w</p:attrName>
                                        </p:attrNameLst>
                                      </p:cBhvr>
                                      <p:tavLst>
                                        <p:tav tm="0">
                                          <p:val>
                                            <p:fltVal val="0"/>
                                          </p:val>
                                        </p:tav>
                                        <p:tav tm="100000">
                                          <p:val>
                                            <p:strVal val="#ppt_w"/>
                                          </p:val>
                                        </p:tav>
                                      </p:tavLst>
                                    </p:anim>
                                    <p:anim calcmode="lin" valueType="num">
                                      <p:cBhvr>
                                        <p:cTn id="47" dur="500" fill="hold"/>
                                        <p:tgtEl>
                                          <p:spTgt spid="10"/>
                                        </p:tgtEl>
                                        <p:attrNameLst>
                                          <p:attrName>ppt_h</p:attrName>
                                        </p:attrNameLst>
                                      </p:cBhvr>
                                      <p:tavLst>
                                        <p:tav tm="0">
                                          <p:val>
                                            <p:fltVal val="0"/>
                                          </p:val>
                                        </p:tav>
                                        <p:tav tm="100000">
                                          <p:val>
                                            <p:strVal val="#ppt_h"/>
                                          </p:val>
                                        </p:tav>
                                      </p:tavLst>
                                    </p:anim>
                                    <p:animEffect transition="in" filter="fade">
                                      <p:cBhvr>
                                        <p:cTn id="48" dur="500"/>
                                        <p:tgtEl>
                                          <p:spTgt spid="1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7"/>
                                        </p:tgtEl>
                                        <p:attrNameLst>
                                          <p:attrName>style.visibility</p:attrName>
                                        </p:attrNameLst>
                                      </p:cBhvr>
                                      <p:to>
                                        <p:strVal val="visible"/>
                                      </p:to>
                                    </p:set>
                                    <p:anim calcmode="lin" valueType="num">
                                      <p:cBhvr>
                                        <p:cTn id="51" dur="500" fill="hold"/>
                                        <p:tgtEl>
                                          <p:spTgt spid="7"/>
                                        </p:tgtEl>
                                        <p:attrNameLst>
                                          <p:attrName>ppt_w</p:attrName>
                                        </p:attrNameLst>
                                      </p:cBhvr>
                                      <p:tavLst>
                                        <p:tav tm="0">
                                          <p:val>
                                            <p:fltVal val="0"/>
                                          </p:val>
                                        </p:tav>
                                        <p:tav tm="100000">
                                          <p:val>
                                            <p:strVal val="#ppt_w"/>
                                          </p:val>
                                        </p:tav>
                                      </p:tavLst>
                                    </p:anim>
                                    <p:anim calcmode="lin" valueType="num">
                                      <p:cBhvr>
                                        <p:cTn id="52" dur="500" fill="hold"/>
                                        <p:tgtEl>
                                          <p:spTgt spid="7"/>
                                        </p:tgtEl>
                                        <p:attrNameLst>
                                          <p:attrName>ppt_h</p:attrName>
                                        </p:attrNameLst>
                                      </p:cBhvr>
                                      <p:tavLst>
                                        <p:tav tm="0">
                                          <p:val>
                                            <p:fltVal val="0"/>
                                          </p:val>
                                        </p:tav>
                                        <p:tav tm="100000">
                                          <p:val>
                                            <p:strVal val="#ppt_h"/>
                                          </p:val>
                                        </p:tav>
                                      </p:tavLst>
                                    </p:anim>
                                    <p:animEffect transition="in" filter="fade">
                                      <p:cBhvr>
                                        <p:cTn id="53" dur="500"/>
                                        <p:tgtEl>
                                          <p:spTgt spid="7"/>
                                        </p:tgtEl>
                                      </p:cBhvr>
                                    </p:animEffect>
                                  </p:childTnLst>
                                </p:cTn>
                              </p:par>
                            </p:childTnLst>
                          </p:cTn>
                        </p:par>
                        <p:par>
                          <p:cTn id="54" fill="hold">
                            <p:stCondLst>
                              <p:cond delay="500"/>
                            </p:stCondLst>
                            <p:childTnLst>
                              <p:par>
                                <p:cTn id="55" presetID="22" presetClass="entr" presetSubtype="2" fill="hold"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wipe(right)">
                                      <p:cBhvr>
                                        <p:cTn id="57" dur="500"/>
                                        <p:tgtEl>
                                          <p:spTgt spid="14"/>
                                        </p:tgtEl>
                                      </p:cBhvr>
                                    </p:animEffect>
                                  </p:childTnLst>
                                </p:cTn>
                              </p:par>
                              <p:par>
                                <p:cTn id="58" presetID="22" presetClass="entr" presetSubtype="1" fill="hold" nodeType="with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wipe(up)">
                                      <p:cBhvr>
                                        <p:cTn id="60" dur="500"/>
                                        <p:tgtEl>
                                          <p:spTgt spid="11"/>
                                        </p:tgtEl>
                                      </p:cBhvr>
                                    </p:animEffect>
                                  </p:childTnLst>
                                </p:cTn>
                              </p:par>
                              <p:par>
                                <p:cTn id="61" presetID="22" presetClass="entr" presetSubtype="1" fill="hold" nodeType="with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wipe(up)">
                                      <p:cBhvr>
                                        <p:cTn id="63" dur="500"/>
                                        <p:tgtEl>
                                          <p:spTgt spid="12"/>
                                        </p:tgtEl>
                                      </p:cBhvr>
                                    </p:animEffect>
                                  </p:childTnLst>
                                </p:cTn>
                              </p:par>
                              <p:par>
                                <p:cTn id="64" presetID="22" presetClass="entr" presetSubtype="1" fill="hold" nodeType="with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wipe(up)">
                                      <p:cBhvr>
                                        <p:cTn id="66" dur="500"/>
                                        <p:tgtEl>
                                          <p:spTgt spid="13"/>
                                        </p:tgtEl>
                                      </p:cBhvr>
                                    </p:animEffect>
                                  </p:childTnLst>
                                </p:cTn>
                              </p:par>
                            </p:childTnLst>
                          </p:cTn>
                        </p:par>
                        <p:par>
                          <p:cTn id="67" fill="hold">
                            <p:stCondLst>
                              <p:cond delay="1000"/>
                            </p:stCondLst>
                            <p:childTnLst>
                              <p:par>
                                <p:cTn id="68" presetID="10" presetClass="entr" presetSubtype="0" fill="hold" grpId="0" nodeType="after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fade">
                                      <p:cBhvr>
                                        <p:cTn id="70" dur="500"/>
                                        <p:tgtEl>
                                          <p:spTgt spid="24"/>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5"/>
                                        </p:tgtEl>
                                        <p:attrNameLst>
                                          <p:attrName>style.visibility</p:attrName>
                                        </p:attrNameLst>
                                      </p:cBhvr>
                                      <p:to>
                                        <p:strVal val="visible"/>
                                      </p:to>
                                    </p:set>
                                    <p:animEffect transition="in" filter="fade">
                                      <p:cBhvr>
                                        <p:cTn id="73" dur="500"/>
                                        <p:tgtEl>
                                          <p:spTgt spid="25"/>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6"/>
                                        </p:tgtEl>
                                        <p:attrNameLst>
                                          <p:attrName>style.visibility</p:attrName>
                                        </p:attrNameLst>
                                      </p:cBhvr>
                                      <p:to>
                                        <p:strVal val="visible"/>
                                      </p:to>
                                    </p:set>
                                    <p:animEffect transition="in" filter="fade">
                                      <p:cBhvr>
                                        <p:cTn id="76" dur="500"/>
                                        <p:tgtEl>
                                          <p:spTgt spid="26"/>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fade">
                                      <p:cBhvr>
                                        <p:cTn id="7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4" grpId="0" animBg="1"/>
      <p:bldP spid="5" grpId="0" animBg="1"/>
      <p:bldP spid="6" grpId="0" animBg="1"/>
      <p:bldP spid="7" grpId="0" animBg="1"/>
      <p:bldP spid="8" grpId="0" animBg="1"/>
      <p:bldP spid="9" grpId="0" animBg="1"/>
      <p:bldP spid="10" grpId="0" animBg="1"/>
      <p:bldP spid="24" grpId="0"/>
      <p:bldP spid="26" grpId="0"/>
      <p:bldP spid="2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39"/>
          <p:cNvGrpSpPr/>
          <p:nvPr/>
        </p:nvGrpSpPr>
        <p:grpSpPr>
          <a:xfrm>
            <a:off x="5302833" y="1262268"/>
            <a:ext cx="340535" cy="390632"/>
            <a:chOff x="7102527" y="1473958"/>
            <a:chExt cx="454047" cy="520682"/>
          </a:xfrm>
        </p:grpSpPr>
        <p:sp>
          <p:nvSpPr>
            <p:cNvPr id="5" name="Freeform 74"/>
            <p:cNvSpPr>
              <a:spLocks/>
            </p:cNvSpPr>
            <p:nvPr/>
          </p:nvSpPr>
          <p:spPr bwMode="auto">
            <a:xfrm>
              <a:off x="7102527" y="1473958"/>
              <a:ext cx="454047" cy="520682"/>
            </a:xfrm>
            <a:custGeom>
              <a:avLst/>
              <a:gdLst>
                <a:gd name="T0" fmla="*/ 0 w 293"/>
                <a:gd name="T1" fmla="*/ 85 h 336"/>
                <a:gd name="T2" fmla="*/ 144 w 293"/>
                <a:gd name="T3" fmla="*/ 0 h 336"/>
                <a:gd name="T4" fmla="*/ 291 w 293"/>
                <a:gd name="T5" fmla="*/ 80 h 336"/>
                <a:gd name="T6" fmla="*/ 293 w 293"/>
                <a:gd name="T7" fmla="*/ 249 h 336"/>
                <a:gd name="T8" fmla="*/ 149 w 293"/>
                <a:gd name="T9" fmla="*/ 336 h 336"/>
                <a:gd name="T10" fmla="*/ 2 w 293"/>
                <a:gd name="T11" fmla="*/ 253 h 336"/>
                <a:gd name="T12" fmla="*/ 0 w 293"/>
                <a:gd name="T13" fmla="*/ 85 h 336"/>
              </a:gdLst>
              <a:ahLst/>
              <a:cxnLst>
                <a:cxn ang="0">
                  <a:pos x="T0" y="T1"/>
                </a:cxn>
                <a:cxn ang="0">
                  <a:pos x="T2" y="T3"/>
                </a:cxn>
                <a:cxn ang="0">
                  <a:pos x="T4" y="T5"/>
                </a:cxn>
                <a:cxn ang="0">
                  <a:pos x="T6" y="T7"/>
                </a:cxn>
                <a:cxn ang="0">
                  <a:pos x="T8" y="T9"/>
                </a:cxn>
                <a:cxn ang="0">
                  <a:pos x="T10" y="T11"/>
                </a:cxn>
                <a:cxn ang="0">
                  <a:pos x="T12" y="T13"/>
                </a:cxn>
              </a:cxnLst>
              <a:rect l="0" t="0" r="r" b="b"/>
              <a:pathLst>
                <a:path w="293" h="336">
                  <a:moveTo>
                    <a:pt x="0" y="85"/>
                  </a:moveTo>
                  <a:lnTo>
                    <a:pt x="144" y="0"/>
                  </a:lnTo>
                  <a:lnTo>
                    <a:pt x="291" y="80"/>
                  </a:lnTo>
                  <a:lnTo>
                    <a:pt x="293" y="249"/>
                  </a:lnTo>
                  <a:lnTo>
                    <a:pt x="149" y="336"/>
                  </a:lnTo>
                  <a:lnTo>
                    <a:pt x="2" y="253"/>
                  </a:lnTo>
                  <a:lnTo>
                    <a:pt x="0" y="85"/>
                  </a:lnTo>
                  <a:close/>
                </a:path>
              </a:pathLst>
            </a:custGeom>
            <a:solidFill>
              <a:schemeClr val="accent1"/>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endParaRPr>
            </a:p>
          </p:txBody>
        </p:sp>
        <p:grpSp>
          <p:nvGrpSpPr>
            <p:cNvPr id="10" name="组合 5"/>
            <p:cNvGrpSpPr/>
            <p:nvPr/>
          </p:nvGrpSpPr>
          <p:grpSpPr>
            <a:xfrm>
              <a:off x="7186208" y="1591731"/>
              <a:ext cx="283586" cy="252593"/>
              <a:chOff x="10034270" y="674688"/>
              <a:chExt cx="290513" cy="258763"/>
            </a:xfrm>
          </p:grpSpPr>
          <p:sp>
            <p:nvSpPr>
              <p:cNvPr id="7" name="Freeform 75"/>
              <p:cNvSpPr>
                <a:spLocks/>
              </p:cNvSpPr>
              <p:nvPr/>
            </p:nvSpPr>
            <p:spPr bwMode="auto">
              <a:xfrm>
                <a:off x="10061258" y="722313"/>
                <a:ext cx="239713" cy="211138"/>
              </a:xfrm>
              <a:custGeom>
                <a:avLst/>
                <a:gdLst>
                  <a:gd name="T0" fmla="*/ 34 w 64"/>
                  <a:gd name="T1" fmla="*/ 1 h 56"/>
                  <a:gd name="T2" fmla="*/ 28 w 64"/>
                  <a:gd name="T3" fmla="*/ 1 h 56"/>
                  <a:gd name="T4" fmla="*/ 3 w 64"/>
                  <a:gd name="T5" fmla="*/ 16 h 56"/>
                  <a:gd name="T6" fmla="*/ 0 w 64"/>
                  <a:gd name="T7" fmla="*/ 21 h 56"/>
                  <a:gd name="T8" fmla="*/ 0 w 64"/>
                  <a:gd name="T9" fmla="*/ 53 h 56"/>
                  <a:gd name="T10" fmla="*/ 4 w 64"/>
                  <a:gd name="T11" fmla="*/ 56 h 56"/>
                  <a:gd name="T12" fmla="*/ 19 w 64"/>
                  <a:gd name="T13" fmla="*/ 56 h 56"/>
                  <a:gd name="T14" fmla="*/ 22 w 64"/>
                  <a:gd name="T15" fmla="*/ 53 h 56"/>
                  <a:gd name="T16" fmla="*/ 22 w 64"/>
                  <a:gd name="T17" fmla="*/ 38 h 56"/>
                  <a:gd name="T18" fmla="*/ 26 w 64"/>
                  <a:gd name="T19" fmla="*/ 35 h 56"/>
                  <a:gd name="T20" fmla="*/ 39 w 64"/>
                  <a:gd name="T21" fmla="*/ 35 h 56"/>
                  <a:gd name="T22" fmla="*/ 42 w 64"/>
                  <a:gd name="T23" fmla="*/ 38 h 56"/>
                  <a:gd name="T24" fmla="*/ 42 w 64"/>
                  <a:gd name="T25" fmla="*/ 53 h 56"/>
                  <a:gd name="T26" fmla="*/ 46 w 64"/>
                  <a:gd name="T27" fmla="*/ 56 h 56"/>
                  <a:gd name="T28" fmla="*/ 60 w 64"/>
                  <a:gd name="T29" fmla="*/ 56 h 56"/>
                  <a:gd name="T30" fmla="*/ 64 w 64"/>
                  <a:gd name="T31" fmla="*/ 53 h 56"/>
                  <a:gd name="T32" fmla="*/ 64 w 64"/>
                  <a:gd name="T33" fmla="*/ 21 h 56"/>
                  <a:gd name="T34" fmla="*/ 61 w 64"/>
                  <a:gd name="T35" fmla="*/ 16 h 56"/>
                  <a:gd name="T36" fmla="*/ 34 w 64"/>
                  <a:gd name="T37" fmla="*/ 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56">
                    <a:moveTo>
                      <a:pt x="34" y="1"/>
                    </a:moveTo>
                    <a:cubicBezTo>
                      <a:pt x="33" y="0"/>
                      <a:pt x="30" y="0"/>
                      <a:pt x="28" y="1"/>
                    </a:cubicBezTo>
                    <a:cubicBezTo>
                      <a:pt x="3" y="16"/>
                      <a:pt x="3" y="16"/>
                      <a:pt x="3" y="16"/>
                    </a:cubicBezTo>
                    <a:cubicBezTo>
                      <a:pt x="2" y="17"/>
                      <a:pt x="0" y="19"/>
                      <a:pt x="0" y="21"/>
                    </a:cubicBezTo>
                    <a:cubicBezTo>
                      <a:pt x="0" y="53"/>
                      <a:pt x="0" y="53"/>
                      <a:pt x="0" y="53"/>
                    </a:cubicBezTo>
                    <a:cubicBezTo>
                      <a:pt x="0" y="54"/>
                      <a:pt x="2" y="56"/>
                      <a:pt x="4" y="56"/>
                    </a:cubicBezTo>
                    <a:cubicBezTo>
                      <a:pt x="19" y="56"/>
                      <a:pt x="19" y="56"/>
                      <a:pt x="19" y="56"/>
                    </a:cubicBezTo>
                    <a:cubicBezTo>
                      <a:pt x="21" y="56"/>
                      <a:pt x="22" y="54"/>
                      <a:pt x="22" y="53"/>
                    </a:cubicBezTo>
                    <a:cubicBezTo>
                      <a:pt x="22" y="38"/>
                      <a:pt x="22" y="38"/>
                      <a:pt x="22" y="38"/>
                    </a:cubicBezTo>
                    <a:cubicBezTo>
                      <a:pt x="22" y="36"/>
                      <a:pt x="24" y="35"/>
                      <a:pt x="26" y="35"/>
                    </a:cubicBezTo>
                    <a:cubicBezTo>
                      <a:pt x="39" y="35"/>
                      <a:pt x="39" y="35"/>
                      <a:pt x="39" y="35"/>
                    </a:cubicBezTo>
                    <a:cubicBezTo>
                      <a:pt x="40" y="35"/>
                      <a:pt x="42" y="36"/>
                      <a:pt x="42" y="38"/>
                    </a:cubicBezTo>
                    <a:cubicBezTo>
                      <a:pt x="42" y="53"/>
                      <a:pt x="42" y="53"/>
                      <a:pt x="42" y="53"/>
                    </a:cubicBezTo>
                    <a:cubicBezTo>
                      <a:pt x="42" y="54"/>
                      <a:pt x="44" y="56"/>
                      <a:pt x="46" y="56"/>
                    </a:cubicBezTo>
                    <a:cubicBezTo>
                      <a:pt x="60" y="56"/>
                      <a:pt x="60" y="56"/>
                      <a:pt x="60" y="56"/>
                    </a:cubicBezTo>
                    <a:cubicBezTo>
                      <a:pt x="62" y="56"/>
                      <a:pt x="64" y="54"/>
                      <a:pt x="64" y="53"/>
                    </a:cubicBezTo>
                    <a:cubicBezTo>
                      <a:pt x="64" y="21"/>
                      <a:pt x="64" y="21"/>
                      <a:pt x="64" y="21"/>
                    </a:cubicBezTo>
                    <a:cubicBezTo>
                      <a:pt x="64" y="19"/>
                      <a:pt x="62" y="17"/>
                      <a:pt x="61" y="16"/>
                    </a:cubicBezTo>
                    <a:lnTo>
                      <a:pt x="34" y="1"/>
                    </a:ln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76"/>
              <p:cNvSpPr>
                <a:spLocks/>
              </p:cNvSpPr>
              <p:nvPr/>
            </p:nvSpPr>
            <p:spPr bwMode="auto">
              <a:xfrm>
                <a:off x="10034270" y="674688"/>
                <a:ext cx="290513" cy="96838"/>
              </a:xfrm>
              <a:custGeom>
                <a:avLst/>
                <a:gdLst>
                  <a:gd name="T0" fmla="*/ 76 w 77"/>
                  <a:gd name="T1" fmla="*/ 25 h 26"/>
                  <a:gd name="T2" fmla="*/ 72 w 77"/>
                  <a:gd name="T3" fmla="*/ 25 h 26"/>
                  <a:gd name="T4" fmla="*/ 41 w 77"/>
                  <a:gd name="T5" fmla="*/ 7 h 26"/>
                  <a:gd name="T6" fmla="*/ 35 w 77"/>
                  <a:gd name="T7" fmla="*/ 7 h 26"/>
                  <a:gd name="T8" fmla="*/ 5 w 77"/>
                  <a:gd name="T9" fmla="*/ 25 h 26"/>
                  <a:gd name="T10" fmla="*/ 1 w 77"/>
                  <a:gd name="T11" fmla="*/ 25 h 26"/>
                  <a:gd name="T12" fmla="*/ 3 w 77"/>
                  <a:gd name="T13" fmla="*/ 21 h 26"/>
                  <a:gd name="T14" fmla="*/ 35 w 77"/>
                  <a:gd name="T15" fmla="*/ 2 h 26"/>
                  <a:gd name="T16" fmla="*/ 41 w 77"/>
                  <a:gd name="T17" fmla="*/ 1 h 26"/>
                  <a:gd name="T18" fmla="*/ 75 w 77"/>
                  <a:gd name="T19" fmla="*/ 21 h 26"/>
                  <a:gd name="T20" fmla="*/ 76 w 77"/>
                  <a:gd name="T21"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 h="26">
                    <a:moveTo>
                      <a:pt x="76" y="25"/>
                    </a:moveTo>
                    <a:cubicBezTo>
                      <a:pt x="76" y="26"/>
                      <a:pt x="74" y="26"/>
                      <a:pt x="72" y="25"/>
                    </a:cubicBezTo>
                    <a:cubicBezTo>
                      <a:pt x="41" y="7"/>
                      <a:pt x="41" y="7"/>
                      <a:pt x="41" y="7"/>
                    </a:cubicBezTo>
                    <a:cubicBezTo>
                      <a:pt x="39" y="6"/>
                      <a:pt x="37" y="6"/>
                      <a:pt x="35" y="7"/>
                    </a:cubicBezTo>
                    <a:cubicBezTo>
                      <a:pt x="5" y="25"/>
                      <a:pt x="5" y="25"/>
                      <a:pt x="5" y="25"/>
                    </a:cubicBezTo>
                    <a:cubicBezTo>
                      <a:pt x="4" y="26"/>
                      <a:pt x="2" y="26"/>
                      <a:pt x="1" y="25"/>
                    </a:cubicBezTo>
                    <a:cubicBezTo>
                      <a:pt x="0" y="24"/>
                      <a:pt x="1" y="22"/>
                      <a:pt x="3" y="21"/>
                    </a:cubicBezTo>
                    <a:cubicBezTo>
                      <a:pt x="35" y="2"/>
                      <a:pt x="35" y="2"/>
                      <a:pt x="35" y="2"/>
                    </a:cubicBezTo>
                    <a:cubicBezTo>
                      <a:pt x="37" y="1"/>
                      <a:pt x="39" y="0"/>
                      <a:pt x="41" y="1"/>
                    </a:cubicBezTo>
                    <a:cubicBezTo>
                      <a:pt x="75" y="21"/>
                      <a:pt x="75" y="21"/>
                      <a:pt x="75" y="21"/>
                    </a:cubicBezTo>
                    <a:cubicBezTo>
                      <a:pt x="76" y="22"/>
                      <a:pt x="77" y="24"/>
                      <a:pt x="76" y="25"/>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5" name="组合 40"/>
          <p:cNvGrpSpPr/>
          <p:nvPr/>
        </p:nvGrpSpPr>
        <p:grpSpPr>
          <a:xfrm>
            <a:off x="6189725" y="2822893"/>
            <a:ext cx="341697" cy="390632"/>
            <a:chOff x="8349219" y="3669814"/>
            <a:chExt cx="455596" cy="520682"/>
          </a:xfrm>
        </p:grpSpPr>
        <p:sp>
          <p:nvSpPr>
            <p:cNvPr id="9" name="Freeform 77"/>
            <p:cNvSpPr>
              <a:spLocks/>
            </p:cNvSpPr>
            <p:nvPr/>
          </p:nvSpPr>
          <p:spPr bwMode="auto">
            <a:xfrm>
              <a:off x="8349219" y="3669814"/>
              <a:ext cx="455596" cy="520682"/>
            </a:xfrm>
            <a:custGeom>
              <a:avLst/>
              <a:gdLst>
                <a:gd name="T0" fmla="*/ 0 w 294"/>
                <a:gd name="T1" fmla="*/ 87 h 336"/>
                <a:gd name="T2" fmla="*/ 145 w 294"/>
                <a:gd name="T3" fmla="*/ 0 h 336"/>
                <a:gd name="T4" fmla="*/ 292 w 294"/>
                <a:gd name="T5" fmla="*/ 82 h 336"/>
                <a:gd name="T6" fmla="*/ 294 w 294"/>
                <a:gd name="T7" fmla="*/ 250 h 336"/>
                <a:gd name="T8" fmla="*/ 152 w 294"/>
                <a:gd name="T9" fmla="*/ 336 h 336"/>
                <a:gd name="T10" fmla="*/ 5 w 294"/>
                <a:gd name="T11" fmla="*/ 255 h 336"/>
                <a:gd name="T12" fmla="*/ 0 w 294"/>
                <a:gd name="T13" fmla="*/ 87 h 336"/>
              </a:gdLst>
              <a:ahLst/>
              <a:cxnLst>
                <a:cxn ang="0">
                  <a:pos x="T0" y="T1"/>
                </a:cxn>
                <a:cxn ang="0">
                  <a:pos x="T2" y="T3"/>
                </a:cxn>
                <a:cxn ang="0">
                  <a:pos x="T4" y="T5"/>
                </a:cxn>
                <a:cxn ang="0">
                  <a:pos x="T6" y="T7"/>
                </a:cxn>
                <a:cxn ang="0">
                  <a:pos x="T8" y="T9"/>
                </a:cxn>
                <a:cxn ang="0">
                  <a:pos x="T10" y="T11"/>
                </a:cxn>
                <a:cxn ang="0">
                  <a:pos x="T12" y="T13"/>
                </a:cxn>
              </a:cxnLst>
              <a:rect l="0" t="0" r="r" b="b"/>
              <a:pathLst>
                <a:path w="294" h="336">
                  <a:moveTo>
                    <a:pt x="0" y="87"/>
                  </a:moveTo>
                  <a:lnTo>
                    <a:pt x="145" y="0"/>
                  </a:lnTo>
                  <a:lnTo>
                    <a:pt x="292" y="82"/>
                  </a:lnTo>
                  <a:lnTo>
                    <a:pt x="294" y="250"/>
                  </a:lnTo>
                  <a:lnTo>
                    <a:pt x="152" y="336"/>
                  </a:lnTo>
                  <a:lnTo>
                    <a:pt x="5" y="255"/>
                  </a:lnTo>
                  <a:lnTo>
                    <a:pt x="0" y="87"/>
                  </a:lnTo>
                  <a:close/>
                </a:path>
              </a:pathLst>
            </a:custGeom>
            <a:solidFill>
              <a:schemeClr val="bg1">
                <a:lumMod val="65000"/>
              </a:schemeClr>
            </a:solidFill>
            <a:ln>
              <a:noFill/>
            </a:ln>
            <a:effectLst/>
            <a:extLst/>
          </p:spPr>
          <p:txBody>
            <a:bodyPr vert="horz" wrap="square" lIns="91440" tIns="45720" rIns="91440" bIns="45720" numCol="1" anchor="t" anchorCtr="0" compatLnSpc="1">
              <a:prstTxWarp prst="textNoShape">
                <a:avLst/>
              </a:prstTxWarp>
            </a:bodyPr>
            <a:lstStyle/>
            <a:p>
              <a:endParaRPr lang="zh-CN" altLang="en-US"/>
            </a:p>
          </p:txBody>
        </p:sp>
        <p:grpSp>
          <p:nvGrpSpPr>
            <p:cNvPr id="18" name="组合 9"/>
            <p:cNvGrpSpPr/>
            <p:nvPr/>
          </p:nvGrpSpPr>
          <p:grpSpPr>
            <a:xfrm>
              <a:off x="8415854" y="3793786"/>
              <a:ext cx="308379" cy="322327"/>
              <a:chOff x="9734233" y="5894388"/>
              <a:chExt cx="315912" cy="330200"/>
            </a:xfrm>
          </p:grpSpPr>
          <p:sp>
            <p:nvSpPr>
              <p:cNvPr id="11" name="Freeform 78"/>
              <p:cNvSpPr>
                <a:spLocks/>
              </p:cNvSpPr>
              <p:nvPr/>
            </p:nvSpPr>
            <p:spPr bwMode="auto">
              <a:xfrm>
                <a:off x="9734233" y="5916613"/>
                <a:ext cx="282575" cy="307975"/>
              </a:xfrm>
              <a:custGeom>
                <a:avLst/>
                <a:gdLst>
                  <a:gd name="T0" fmla="*/ 59 w 75"/>
                  <a:gd name="T1" fmla="*/ 44 h 82"/>
                  <a:gd name="T2" fmla="*/ 38 w 75"/>
                  <a:gd name="T3" fmla="*/ 40 h 82"/>
                  <a:gd name="T4" fmla="*/ 35 w 75"/>
                  <a:gd name="T5" fmla="*/ 18 h 82"/>
                  <a:gd name="T6" fmla="*/ 20 w 75"/>
                  <a:gd name="T7" fmla="*/ 0 h 82"/>
                  <a:gd name="T8" fmla="*/ 28 w 75"/>
                  <a:gd name="T9" fmla="*/ 49 h 82"/>
                  <a:gd name="T10" fmla="*/ 75 w 75"/>
                  <a:gd name="T11" fmla="*/ 63 h 82"/>
                  <a:gd name="T12" fmla="*/ 59 w 75"/>
                  <a:gd name="T13" fmla="*/ 44 h 82"/>
                </a:gdLst>
                <a:ahLst/>
                <a:cxnLst>
                  <a:cxn ang="0">
                    <a:pos x="T0" y="T1"/>
                  </a:cxn>
                  <a:cxn ang="0">
                    <a:pos x="T2" y="T3"/>
                  </a:cxn>
                  <a:cxn ang="0">
                    <a:pos x="T4" y="T5"/>
                  </a:cxn>
                  <a:cxn ang="0">
                    <a:pos x="T6" y="T7"/>
                  </a:cxn>
                  <a:cxn ang="0">
                    <a:pos x="T8" y="T9"/>
                  </a:cxn>
                  <a:cxn ang="0">
                    <a:pos x="T10" y="T11"/>
                  </a:cxn>
                  <a:cxn ang="0">
                    <a:pos x="T12" y="T13"/>
                  </a:cxn>
                </a:cxnLst>
                <a:rect l="0" t="0" r="r" b="b"/>
                <a:pathLst>
                  <a:path w="75" h="82">
                    <a:moveTo>
                      <a:pt x="59" y="44"/>
                    </a:moveTo>
                    <a:cubicBezTo>
                      <a:pt x="59" y="44"/>
                      <a:pt x="53" y="55"/>
                      <a:pt x="38" y="40"/>
                    </a:cubicBezTo>
                    <a:cubicBezTo>
                      <a:pt x="23" y="23"/>
                      <a:pt x="35" y="18"/>
                      <a:pt x="35" y="18"/>
                    </a:cubicBezTo>
                    <a:cubicBezTo>
                      <a:pt x="20" y="0"/>
                      <a:pt x="20" y="0"/>
                      <a:pt x="20" y="0"/>
                    </a:cubicBezTo>
                    <a:cubicBezTo>
                      <a:pt x="20" y="0"/>
                      <a:pt x="0" y="18"/>
                      <a:pt x="28" y="49"/>
                    </a:cubicBezTo>
                    <a:cubicBezTo>
                      <a:pt x="58" y="82"/>
                      <a:pt x="75" y="63"/>
                      <a:pt x="75" y="63"/>
                    </a:cubicBezTo>
                    <a:lnTo>
                      <a:pt x="59" y="44"/>
                    </a:ln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79"/>
              <p:cNvSpPr>
                <a:spLocks/>
              </p:cNvSpPr>
              <p:nvPr/>
            </p:nvSpPr>
            <p:spPr bwMode="auto">
              <a:xfrm>
                <a:off x="9970770" y="6059488"/>
                <a:ext cx="79375" cy="87313"/>
              </a:xfrm>
              <a:custGeom>
                <a:avLst/>
                <a:gdLst>
                  <a:gd name="T0" fmla="*/ 50 w 50"/>
                  <a:gd name="T1" fmla="*/ 45 h 55"/>
                  <a:gd name="T2" fmla="*/ 38 w 50"/>
                  <a:gd name="T3" fmla="*/ 55 h 55"/>
                  <a:gd name="T4" fmla="*/ 0 w 50"/>
                  <a:gd name="T5" fmla="*/ 10 h 55"/>
                  <a:gd name="T6" fmla="*/ 10 w 50"/>
                  <a:gd name="T7" fmla="*/ 0 h 55"/>
                  <a:gd name="T8" fmla="*/ 50 w 50"/>
                  <a:gd name="T9" fmla="*/ 45 h 55"/>
                </a:gdLst>
                <a:ahLst/>
                <a:cxnLst>
                  <a:cxn ang="0">
                    <a:pos x="T0" y="T1"/>
                  </a:cxn>
                  <a:cxn ang="0">
                    <a:pos x="T2" y="T3"/>
                  </a:cxn>
                  <a:cxn ang="0">
                    <a:pos x="T4" y="T5"/>
                  </a:cxn>
                  <a:cxn ang="0">
                    <a:pos x="T6" y="T7"/>
                  </a:cxn>
                  <a:cxn ang="0">
                    <a:pos x="T8" y="T9"/>
                  </a:cxn>
                </a:cxnLst>
                <a:rect l="0" t="0" r="r" b="b"/>
                <a:pathLst>
                  <a:path w="50" h="55">
                    <a:moveTo>
                      <a:pt x="50" y="45"/>
                    </a:moveTo>
                    <a:lnTo>
                      <a:pt x="38" y="55"/>
                    </a:lnTo>
                    <a:lnTo>
                      <a:pt x="0" y="10"/>
                    </a:lnTo>
                    <a:lnTo>
                      <a:pt x="10" y="0"/>
                    </a:lnTo>
                    <a:lnTo>
                      <a:pt x="50" y="45"/>
                    </a:ln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80"/>
              <p:cNvSpPr>
                <a:spLocks/>
              </p:cNvSpPr>
              <p:nvPr/>
            </p:nvSpPr>
            <p:spPr bwMode="auto">
              <a:xfrm>
                <a:off x="9819958" y="5894388"/>
                <a:ext cx="76200" cy="82550"/>
              </a:xfrm>
              <a:custGeom>
                <a:avLst/>
                <a:gdLst>
                  <a:gd name="T0" fmla="*/ 48 w 48"/>
                  <a:gd name="T1" fmla="*/ 43 h 52"/>
                  <a:gd name="T2" fmla="*/ 38 w 48"/>
                  <a:gd name="T3" fmla="*/ 52 h 52"/>
                  <a:gd name="T4" fmla="*/ 0 w 48"/>
                  <a:gd name="T5" fmla="*/ 9 h 52"/>
                  <a:gd name="T6" fmla="*/ 10 w 48"/>
                  <a:gd name="T7" fmla="*/ 0 h 52"/>
                  <a:gd name="T8" fmla="*/ 48 w 48"/>
                  <a:gd name="T9" fmla="*/ 43 h 52"/>
                </a:gdLst>
                <a:ahLst/>
                <a:cxnLst>
                  <a:cxn ang="0">
                    <a:pos x="T0" y="T1"/>
                  </a:cxn>
                  <a:cxn ang="0">
                    <a:pos x="T2" y="T3"/>
                  </a:cxn>
                  <a:cxn ang="0">
                    <a:pos x="T4" y="T5"/>
                  </a:cxn>
                  <a:cxn ang="0">
                    <a:pos x="T6" y="T7"/>
                  </a:cxn>
                  <a:cxn ang="0">
                    <a:pos x="T8" y="T9"/>
                  </a:cxn>
                </a:cxnLst>
                <a:rect l="0" t="0" r="r" b="b"/>
                <a:pathLst>
                  <a:path w="48" h="52">
                    <a:moveTo>
                      <a:pt x="48" y="43"/>
                    </a:moveTo>
                    <a:lnTo>
                      <a:pt x="38" y="52"/>
                    </a:lnTo>
                    <a:lnTo>
                      <a:pt x="0" y="9"/>
                    </a:lnTo>
                    <a:lnTo>
                      <a:pt x="10" y="0"/>
                    </a:lnTo>
                    <a:lnTo>
                      <a:pt x="48" y="43"/>
                    </a:ln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0" name="组合 41"/>
          <p:cNvGrpSpPr/>
          <p:nvPr/>
        </p:nvGrpSpPr>
        <p:grpSpPr>
          <a:xfrm>
            <a:off x="2647239" y="2822893"/>
            <a:ext cx="341697" cy="390632"/>
            <a:chOff x="3401316" y="3669814"/>
            <a:chExt cx="455596" cy="520682"/>
          </a:xfrm>
        </p:grpSpPr>
        <p:sp>
          <p:nvSpPr>
            <p:cNvPr id="14" name="Freeform 81"/>
            <p:cNvSpPr>
              <a:spLocks/>
            </p:cNvSpPr>
            <p:nvPr/>
          </p:nvSpPr>
          <p:spPr bwMode="auto">
            <a:xfrm>
              <a:off x="3401316" y="3669814"/>
              <a:ext cx="455596" cy="520682"/>
            </a:xfrm>
            <a:custGeom>
              <a:avLst/>
              <a:gdLst>
                <a:gd name="T0" fmla="*/ 0 w 294"/>
                <a:gd name="T1" fmla="*/ 85 h 336"/>
                <a:gd name="T2" fmla="*/ 144 w 294"/>
                <a:gd name="T3" fmla="*/ 0 h 336"/>
                <a:gd name="T4" fmla="*/ 291 w 294"/>
                <a:gd name="T5" fmla="*/ 80 h 336"/>
                <a:gd name="T6" fmla="*/ 294 w 294"/>
                <a:gd name="T7" fmla="*/ 248 h 336"/>
                <a:gd name="T8" fmla="*/ 152 w 294"/>
                <a:gd name="T9" fmla="*/ 336 h 336"/>
                <a:gd name="T10" fmla="*/ 5 w 294"/>
                <a:gd name="T11" fmla="*/ 253 h 336"/>
                <a:gd name="T12" fmla="*/ 0 w 294"/>
                <a:gd name="T13" fmla="*/ 85 h 336"/>
              </a:gdLst>
              <a:ahLst/>
              <a:cxnLst>
                <a:cxn ang="0">
                  <a:pos x="T0" y="T1"/>
                </a:cxn>
                <a:cxn ang="0">
                  <a:pos x="T2" y="T3"/>
                </a:cxn>
                <a:cxn ang="0">
                  <a:pos x="T4" y="T5"/>
                </a:cxn>
                <a:cxn ang="0">
                  <a:pos x="T6" y="T7"/>
                </a:cxn>
                <a:cxn ang="0">
                  <a:pos x="T8" y="T9"/>
                </a:cxn>
                <a:cxn ang="0">
                  <a:pos x="T10" y="T11"/>
                </a:cxn>
                <a:cxn ang="0">
                  <a:pos x="T12" y="T13"/>
                </a:cxn>
              </a:cxnLst>
              <a:rect l="0" t="0" r="r" b="b"/>
              <a:pathLst>
                <a:path w="294" h="336">
                  <a:moveTo>
                    <a:pt x="0" y="85"/>
                  </a:moveTo>
                  <a:lnTo>
                    <a:pt x="144" y="0"/>
                  </a:lnTo>
                  <a:lnTo>
                    <a:pt x="291" y="80"/>
                  </a:lnTo>
                  <a:lnTo>
                    <a:pt x="294" y="248"/>
                  </a:lnTo>
                  <a:lnTo>
                    <a:pt x="152" y="336"/>
                  </a:lnTo>
                  <a:lnTo>
                    <a:pt x="5" y="253"/>
                  </a:lnTo>
                  <a:lnTo>
                    <a:pt x="0" y="85"/>
                  </a:lnTo>
                  <a:close/>
                </a:path>
              </a:pathLst>
            </a:custGeom>
            <a:solidFill>
              <a:schemeClr val="bg1">
                <a:lumMod val="65000"/>
              </a:schemeClr>
            </a:solidFill>
            <a:ln>
              <a:noFill/>
            </a:ln>
            <a:effectLst/>
            <a:extLst/>
          </p:spPr>
          <p:txBody>
            <a:bodyPr vert="horz" wrap="square" lIns="91440" tIns="45720" rIns="91440" bIns="45720" numCol="1" anchor="t" anchorCtr="0" compatLnSpc="1">
              <a:prstTxWarp prst="textNoShape">
                <a:avLst/>
              </a:prstTxWarp>
            </a:bodyPr>
            <a:lstStyle/>
            <a:p>
              <a:endParaRPr lang="zh-CN" altLang="en-US"/>
            </a:p>
          </p:txBody>
        </p:sp>
        <p:grpSp>
          <p:nvGrpSpPr>
            <p:cNvPr id="27" name="组合 14"/>
            <p:cNvGrpSpPr/>
            <p:nvPr/>
          </p:nvGrpSpPr>
          <p:grpSpPr>
            <a:xfrm>
              <a:off x="3489646" y="3841824"/>
              <a:ext cx="278937" cy="172011"/>
              <a:chOff x="6213158" y="2928938"/>
              <a:chExt cx="285750" cy="176213"/>
            </a:xfrm>
          </p:grpSpPr>
          <p:sp>
            <p:nvSpPr>
              <p:cNvPr id="16" name="Freeform 82"/>
              <p:cNvSpPr>
                <a:spLocks/>
              </p:cNvSpPr>
              <p:nvPr/>
            </p:nvSpPr>
            <p:spPr bwMode="auto">
              <a:xfrm>
                <a:off x="6227445" y="2928938"/>
                <a:ext cx="255588" cy="71438"/>
              </a:xfrm>
              <a:custGeom>
                <a:avLst/>
                <a:gdLst>
                  <a:gd name="T0" fmla="*/ 39 w 68"/>
                  <a:gd name="T1" fmla="*/ 18 h 19"/>
                  <a:gd name="T2" fmla="*/ 68 w 68"/>
                  <a:gd name="T3" fmla="*/ 1 h 19"/>
                  <a:gd name="T4" fmla="*/ 66 w 68"/>
                  <a:gd name="T5" fmla="*/ 0 h 19"/>
                  <a:gd name="T6" fmla="*/ 3 w 68"/>
                  <a:gd name="T7" fmla="*/ 0 h 19"/>
                  <a:gd name="T8" fmla="*/ 0 w 68"/>
                  <a:gd name="T9" fmla="*/ 1 h 19"/>
                  <a:gd name="T10" fmla="*/ 30 w 68"/>
                  <a:gd name="T11" fmla="*/ 18 h 19"/>
                  <a:gd name="T12" fmla="*/ 39 w 68"/>
                  <a:gd name="T13" fmla="*/ 18 h 19"/>
                </a:gdLst>
                <a:ahLst/>
                <a:cxnLst>
                  <a:cxn ang="0">
                    <a:pos x="T0" y="T1"/>
                  </a:cxn>
                  <a:cxn ang="0">
                    <a:pos x="T2" y="T3"/>
                  </a:cxn>
                  <a:cxn ang="0">
                    <a:pos x="T4" y="T5"/>
                  </a:cxn>
                  <a:cxn ang="0">
                    <a:pos x="T6" y="T7"/>
                  </a:cxn>
                  <a:cxn ang="0">
                    <a:pos x="T8" y="T9"/>
                  </a:cxn>
                  <a:cxn ang="0">
                    <a:pos x="T10" y="T11"/>
                  </a:cxn>
                  <a:cxn ang="0">
                    <a:pos x="T12" y="T13"/>
                  </a:cxn>
                </a:cxnLst>
                <a:rect l="0" t="0" r="r" b="b"/>
                <a:pathLst>
                  <a:path w="68" h="19">
                    <a:moveTo>
                      <a:pt x="39" y="18"/>
                    </a:moveTo>
                    <a:cubicBezTo>
                      <a:pt x="68" y="1"/>
                      <a:pt x="68" y="1"/>
                      <a:pt x="68" y="1"/>
                    </a:cubicBezTo>
                    <a:cubicBezTo>
                      <a:pt x="68" y="0"/>
                      <a:pt x="67" y="0"/>
                      <a:pt x="66" y="0"/>
                    </a:cubicBezTo>
                    <a:cubicBezTo>
                      <a:pt x="3" y="0"/>
                      <a:pt x="3" y="0"/>
                      <a:pt x="3" y="0"/>
                    </a:cubicBezTo>
                    <a:cubicBezTo>
                      <a:pt x="2" y="0"/>
                      <a:pt x="1" y="0"/>
                      <a:pt x="0" y="1"/>
                    </a:cubicBezTo>
                    <a:cubicBezTo>
                      <a:pt x="30" y="18"/>
                      <a:pt x="30" y="18"/>
                      <a:pt x="30" y="18"/>
                    </a:cubicBezTo>
                    <a:cubicBezTo>
                      <a:pt x="32" y="19"/>
                      <a:pt x="36" y="19"/>
                      <a:pt x="39" y="18"/>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83"/>
              <p:cNvSpPr>
                <a:spLocks/>
              </p:cNvSpPr>
              <p:nvPr/>
            </p:nvSpPr>
            <p:spPr bwMode="auto">
              <a:xfrm>
                <a:off x="6213158" y="2947988"/>
                <a:ext cx="285750" cy="157163"/>
              </a:xfrm>
              <a:custGeom>
                <a:avLst/>
                <a:gdLst>
                  <a:gd name="T0" fmla="*/ 45 w 76"/>
                  <a:gd name="T1" fmla="*/ 18 h 42"/>
                  <a:gd name="T2" fmla="*/ 38 w 76"/>
                  <a:gd name="T3" fmla="*/ 20 h 42"/>
                  <a:gd name="T4" fmla="*/ 32 w 76"/>
                  <a:gd name="T5" fmla="*/ 18 h 42"/>
                  <a:gd name="T6" fmla="*/ 1 w 76"/>
                  <a:gd name="T7" fmla="*/ 0 h 42"/>
                  <a:gd name="T8" fmla="*/ 0 w 76"/>
                  <a:gd name="T9" fmla="*/ 1 h 42"/>
                  <a:gd name="T10" fmla="*/ 0 w 76"/>
                  <a:gd name="T11" fmla="*/ 38 h 42"/>
                  <a:gd name="T12" fmla="*/ 7 w 76"/>
                  <a:gd name="T13" fmla="*/ 42 h 42"/>
                  <a:gd name="T14" fmla="*/ 70 w 76"/>
                  <a:gd name="T15" fmla="*/ 42 h 42"/>
                  <a:gd name="T16" fmla="*/ 76 w 76"/>
                  <a:gd name="T17" fmla="*/ 38 h 42"/>
                  <a:gd name="T18" fmla="*/ 76 w 76"/>
                  <a:gd name="T19" fmla="*/ 1 h 42"/>
                  <a:gd name="T20" fmla="*/ 76 w 76"/>
                  <a:gd name="T21" fmla="*/ 0 h 42"/>
                  <a:gd name="T22" fmla="*/ 45 w 76"/>
                  <a:gd name="T23" fmla="*/ 1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 h="42">
                    <a:moveTo>
                      <a:pt x="45" y="18"/>
                    </a:moveTo>
                    <a:cubicBezTo>
                      <a:pt x="43" y="19"/>
                      <a:pt x="41" y="20"/>
                      <a:pt x="38" y="20"/>
                    </a:cubicBezTo>
                    <a:cubicBezTo>
                      <a:pt x="36" y="20"/>
                      <a:pt x="34" y="19"/>
                      <a:pt x="32" y="18"/>
                    </a:cubicBezTo>
                    <a:cubicBezTo>
                      <a:pt x="1" y="0"/>
                      <a:pt x="1" y="0"/>
                      <a:pt x="1" y="0"/>
                    </a:cubicBezTo>
                    <a:cubicBezTo>
                      <a:pt x="0" y="1"/>
                      <a:pt x="0" y="1"/>
                      <a:pt x="0" y="1"/>
                    </a:cubicBezTo>
                    <a:cubicBezTo>
                      <a:pt x="0" y="38"/>
                      <a:pt x="0" y="38"/>
                      <a:pt x="0" y="38"/>
                    </a:cubicBezTo>
                    <a:cubicBezTo>
                      <a:pt x="0" y="40"/>
                      <a:pt x="3" y="42"/>
                      <a:pt x="7" y="42"/>
                    </a:cubicBezTo>
                    <a:cubicBezTo>
                      <a:pt x="70" y="42"/>
                      <a:pt x="70" y="42"/>
                      <a:pt x="70" y="42"/>
                    </a:cubicBezTo>
                    <a:cubicBezTo>
                      <a:pt x="73" y="42"/>
                      <a:pt x="76" y="40"/>
                      <a:pt x="76" y="38"/>
                    </a:cubicBezTo>
                    <a:cubicBezTo>
                      <a:pt x="76" y="1"/>
                      <a:pt x="76" y="1"/>
                      <a:pt x="76" y="1"/>
                    </a:cubicBezTo>
                    <a:cubicBezTo>
                      <a:pt x="76" y="1"/>
                      <a:pt x="76" y="0"/>
                      <a:pt x="76" y="0"/>
                    </a:cubicBezTo>
                    <a:lnTo>
                      <a:pt x="45" y="18"/>
                    </a:ln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8" name="组合 37"/>
          <p:cNvGrpSpPr>
            <a:grpSpLocks noChangeAspect="1"/>
          </p:cNvGrpSpPr>
          <p:nvPr/>
        </p:nvGrpSpPr>
        <p:grpSpPr>
          <a:xfrm>
            <a:off x="2878008" y="2891227"/>
            <a:ext cx="1697087" cy="1968864"/>
            <a:chOff x="3676095" y="3699587"/>
            <a:chExt cx="2431224" cy="2819699"/>
          </a:xfrm>
        </p:grpSpPr>
        <p:sp>
          <p:nvSpPr>
            <p:cNvPr id="3" name="六边形 2"/>
            <p:cNvSpPr/>
            <p:nvPr/>
          </p:nvSpPr>
          <p:spPr>
            <a:xfrm rot="16200000">
              <a:off x="3482082" y="3894049"/>
              <a:ext cx="2819699" cy="2430775"/>
            </a:xfrm>
            <a:prstGeom prst="hexagon">
              <a:avLst/>
            </a:prstGeom>
            <a:solidFill>
              <a:schemeClr val="bg1">
                <a:lumMod val="65000"/>
              </a:schemeClr>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22" name="任意多边形 21"/>
            <p:cNvSpPr/>
            <p:nvPr/>
          </p:nvSpPr>
          <p:spPr>
            <a:xfrm rot="16200000">
              <a:off x="4587151" y="2788531"/>
              <a:ext cx="608661" cy="2430773"/>
            </a:xfrm>
            <a:custGeom>
              <a:avLst/>
              <a:gdLst>
                <a:gd name="connsiteX0" fmla="*/ 623528 w 623528"/>
                <a:gd name="connsiteY0" fmla="*/ 1245074 h 2490148"/>
                <a:gd name="connsiteX1" fmla="*/ 991 w 623528"/>
                <a:gd name="connsiteY1" fmla="*/ 2490148 h 2490148"/>
                <a:gd name="connsiteX2" fmla="*/ 0 w 623528"/>
                <a:gd name="connsiteY2" fmla="*/ 2490148 h 2490148"/>
                <a:gd name="connsiteX3" fmla="*/ 0 w 623528"/>
                <a:gd name="connsiteY3" fmla="*/ 0 h 2490148"/>
                <a:gd name="connsiteX4" fmla="*/ 991 w 623528"/>
                <a:gd name="connsiteY4" fmla="*/ 0 h 249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3528" h="2490148">
                  <a:moveTo>
                    <a:pt x="623528" y="1245074"/>
                  </a:moveTo>
                  <a:lnTo>
                    <a:pt x="991" y="2490148"/>
                  </a:lnTo>
                  <a:lnTo>
                    <a:pt x="0" y="2490148"/>
                  </a:lnTo>
                  <a:lnTo>
                    <a:pt x="0" y="0"/>
                  </a:lnTo>
                  <a:lnTo>
                    <a:pt x="991" y="0"/>
                  </a:lnTo>
                  <a:close/>
                </a:path>
              </a:pathLst>
            </a:custGeom>
            <a:solidFill>
              <a:schemeClr val="tx1">
                <a:lumMod val="50000"/>
                <a:lumOff val="50000"/>
                <a:alpha val="50000"/>
              </a:schemeClr>
            </a:solidFill>
            <a:ln>
              <a:noFill/>
            </a:ln>
          </p:spPr>
          <p:txBody>
            <a:bodyPr vert="horz" wrap="square" lIns="91440" tIns="45720" rIns="91440" bIns="45720" numCol="1" anchor="t" anchorCtr="0" compatLnSpc="1">
              <a:prstTxWarp prst="textNoShape">
                <a:avLst/>
              </a:prstTxWarp>
              <a:noAutofit/>
            </a:bodyPr>
            <a:lstStyle/>
            <a:p>
              <a:endParaRPr lang="zh-CN" altLang="en-US">
                <a:solidFill>
                  <a:schemeClr val="tx1"/>
                </a:solidFill>
              </a:endParaRPr>
            </a:p>
          </p:txBody>
        </p:sp>
      </p:grpSp>
      <p:grpSp>
        <p:nvGrpSpPr>
          <p:cNvPr id="30" name="组合 38"/>
          <p:cNvGrpSpPr>
            <a:grpSpLocks noChangeAspect="1"/>
          </p:cNvGrpSpPr>
          <p:nvPr/>
        </p:nvGrpSpPr>
        <p:grpSpPr>
          <a:xfrm>
            <a:off x="4617207" y="2891225"/>
            <a:ext cx="1696774" cy="1968865"/>
            <a:chOff x="6107319" y="3699586"/>
            <a:chExt cx="2430775" cy="2819699"/>
          </a:xfrm>
          <a:solidFill>
            <a:schemeClr val="tx1">
              <a:lumMod val="75000"/>
              <a:lumOff val="25000"/>
            </a:schemeClr>
          </a:solidFill>
        </p:grpSpPr>
        <p:sp>
          <p:nvSpPr>
            <p:cNvPr id="2" name="六边形 1"/>
            <p:cNvSpPr/>
            <p:nvPr/>
          </p:nvSpPr>
          <p:spPr>
            <a:xfrm rot="16200000">
              <a:off x="5912857" y="3894048"/>
              <a:ext cx="2819699" cy="2430775"/>
            </a:xfrm>
            <a:prstGeom prst="hexagon">
              <a:avLst/>
            </a:prstGeom>
            <a:solidFill>
              <a:schemeClr val="bg1">
                <a:lumMod val="65000"/>
              </a:schemeClr>
            </a:solidFill>
            <a:ln>
              <a:noFill/>
            </a:ln>
            <a:effectLst/>
            <a:extLst/>
          </p:spPr>
          <p:txBody>
            <a:bodyPr vert="horz" wrap="square" lIns="91440" tIns="45720" rIns="91440" bIns="45720" numCol="1" anchor="t" anchorCtr="0" compatLnSpc="1">
              <a:prstTxWarp prst="textNoShape">
                <a:avLst/>
              </a:prstTxWarp>
            </a:bodyPr>
            <a:lstStyle/>
            <a:p>
              <a:endParaRPr lang="zh-CN" altLang="en-US"/>
            </a:p>
          </p:txBody>
        </p:sp>
        <p:sp>
          <p:nvSpPr>
            <p:cNvPr id="21" name="任意多边形 20"/>
            <p:cNvSpPr>
              <a:spLocks noChangeAspect="1"/>
            </p:cNvSpPr>
            <p:nvPr/>
          </p:nvSpPr>
          <p:spPr>
            <a:xfrm rot="16200000">
              <a:off x="7018377" y="2788530"/>
              <a:ext cx="608661" cy="2430773"/>
            </a:xfrm>
            <a:custGeom>
              <a:avLst/>
              <a:gdLst>
                <a:gd name="connsiteX0" fmla="*/ 623528 w 623528"/>
                <a:gd name="connsiteY0" fmla="*/ 1245074 h 2490148"/>
                <a:gd name="connsiteX1" fmla="*/ 991 w 623528"/>
                <a:gd name="connsiteY1" fmla="*/ 2490148 h 2490148"/>
                <a:gd name="connsiteX2" fmla="*/ 0 w 623528"/>
                <a:gd name="connsiteY2" fmla="*/ 2490148 h 2490148"/>
                <a:gd name="connsiteX3" fmla="*/ 0 w 623528"/>
                <a:gd name="connsiteY3" fmla="*/ 0 h 2490148"/>
                <a:gd name="connsiteX4" fmla="*/ 991 w 623528"/>
                <a:gd name="connsiteY4" fmla="*/ 0 h 249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3528" h="2490148">
                  <a:moveTo>
                    <a:pt x="623528" y="1245074"/>
                  </a:moveTo>
                  <a:lnTo>
                    <a:pt x="991" y="2490148"/>
                  </a:lnTo>
                  <a:lnTo>
                    <a:pt x="0" y="2490148"/>
                  </a:lnTo>
                  <a:lnTo>
                    <a:pt x="0" y="0"/>
                  </a:lnTo>
                  <a:lnTo>
                    <a:pt x="991" y="0"/>
                  </a:lnTo>
                  <a:close/>
                </a:path>
              </a:pathLst>
            </a:custGeom>
            <a:solidFill>
              <a:schemeClr val="tx1">
                <a:lumMod val="50000"/>
                <a:lumOff val="50000"/>
                <a:alpha val="50000"/>
              </a:schemeClr>
            </a:solidFill>
            <a:ln>
              <a:noFill/>
            </a:ln>
          </p:spPr>
          <p:txBody>
            <a:bodyPr vert="horz" wrap="square" lIns="91440" tIns="45720" rIns="91440" bIns="45720" numCol="1" anchor="t" anchorCtr="0" compatLnSpc="1">
              <a:prstTxWarp prst="textNoShape">
                <a:avLst/>
              </a:prstTxWarp>
              <a:noAutofit/>
            </a:bodyPr>
            <a:lstStyle/>
            <a:p>
              <a:endParaRPr lang="zh-CN" altLang="en-US">
                <a:solidFill>
                  <a:schemeClr val="tx1"/>
                </a:solidFill>
              </a:endParaRPr>
            </a:p>
          </p:txBody>
        </p:sp>
      </p:grpSp>
      <p:grpSp>
        <p:nvGrpSpPr>
          <p:cNvPr id="31" name="组合 30"/>
          <p:cNvGrpSpPr>
            <a:grpSpLocks noChangeAspect="1"/>
          </p:cNvGrpSpPr>
          <p:nvPr/>
        </p:nvGrpSpPr>
        <p:grpSpPr>
          <a:xfrm>
            <a:off x="3741760" y="1323827"/>
            <a:ext cx="1696774" cy="1968865"/>
            <a:chOff x="4891931" y="1494701"/>
            <a:chExt cx="2430775" cy="2819699"/>
          </a:xfrm>
        </p:grpSpPr>
        <p:sp>
          <p:nvSpPr>
            <p:cNvPr id="4" name="六边形 3"/>
            <p:cNvSpPr/>
            <p:nvPr/>
          </p:nvSpPr>
          <p:spPr>
            <a:xfrm rot="16200000">
              <a:off x="4697469" y="1689163"/>
              <a:ext cx="2819699" cy="2430775"/>
            </a:xfrm>
            <a:prstGeom prst="hexagon">
              <a:avLst/>
            </a:pr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tx1"/>
                </a:solidFill>
              </a:endParaRPr>
            </a:p>
          </p:txBody>
        </p:sp>
        <p:sp>
          <p:nvSpPr>
            <p:cNvPr id="23" name="任意多边形 22"/>
            <p:cNvSpPr>
              <a:spLocks noChangeAspect="1"/>
            </p:cNvSpPr>
            <p:nvPr/>
          </p:nvSpPr>
          <p:spPr>
            <a:xfrm rot="5400000" flipV="1">
              <a:off x="5802989" y="2794683"/>
              <a:ext cx="608661" cy="2430773"/>
            </a:xfrm>
            <a:custGeom>
              <a:avLst/>
              <a:gdLst>
                <a:gd name="connsiteX0" fmla="*/ 623528 w 623528"/>
                <a:gd name="connsiteY0" fmla="*/ 1245074 h 2490148"/>
                <a:gd name="connsiteX1" fmla="*/ 991 w 623528"/>
                <a:gd name="connsiteY1" fmla="*/ 2490148 h 2490148"/>
                <a:gd name="connsiteX2" fmla="*/ 0 w 623528"/>
                <a:gd name="connsiteY2" fmla="*/ 2490148 h 2490148"/>
                <a:gd name="connsiteX3" fmla="*/ 0 w 623528"/>
                <a:gd name="connsiteY3" fmla="*/ 0 h 2490148"/>
                <a:gd name="connsiteX4" fmla="*/ 991 w 623528"/>
                <a:gd name="connsiteY4" fmla="*/ 0 h 249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3528" h="2490148">
                  <a:moveTo>
                    <a:pt x="623528" y="1245074"/>
                  </a:moveTo>
                  <a:lnTo>
                    <a:pt x="991" y="2490148"/>
                  </a:lnTo>
                  <a:lnTo>
                    <a:pt x="0" y="2490148"/>
                  </a:lnTo>
                  <a:lnTo>
                    <a:pt x="0" y="0"/>
                  </a:lnTo>
                  <a:lnTo>
                    <a:pt x="991" y="0"/>
                  </a:lnTo>
                  <a:close/>
                </a:path>
              </a:pathLst>
            </a:custGeom>
            <a:solidFill>
              <a:schemeClr val="accent1">
                <a:lumMod val="50000"/>
                <a:alpha val="50000"/>
              </a:schemeClr>
            </a:solidFill>
            <a:ln>
              <a:noFill/>
            </a:ln>
          </p:spPr>
          <p:txBody>
            <a:bodyPr vert="horz" wrap="square" lIns="91440" tIns="45720" rIns="91440" bIns="45720" numCol="1" anchor="t" anchorCtr="0" compatLnSpc="1">
              <a:prstTxWarp prst="textNoShape">
                <a:avLst/>
              </a:prstTxWarp>
              <a:noAutofit/>
            </a:bodyPr>
            <a:lstStyle/>
            <a:p>
              <a:endParaRPr lang="zh-CN" altLang="en-US">
                <a:solidFill>
                  <a:schemeClr val="tx1"/>
                </a:solidFill>
              </a:endParaRPr>
            </a:p>
          </p:txBody>
        </p:sp>
      </p:grpSp>
      <p:sp>
        <p:nvSpPr>
          <p:cNvPr id="24" name="文本框 23"/>
          <p:cNvSpPr txBox="1"/>
          <p:nvPr/>
        </p:nvSpPr>
        <p:spPr>
          <a:xfrm>
            <a:off x="4340035" y="1708448"/>
            <a:ext cx="420628" cy="438582"/>
          </a:xfrm>
          <a:prstGeom prst="rect">
            <a:avLst/>
          </a:prstGeom>
          <a:noFill/>
        </p:spPr>
        <p:txBody>
          <a:bodyPr wrap="none" lIns="68580" tIns="34290" rIns="68580" bIns="34290" rtlCol="0">
            <a:spAutoFit/>
          </a:bodyPr>
          <a:lstStyle/>
          <a:p>
            <a:r>
              <a:rPr lang="en-US" altLang="zh-CN" sz="2400" dirty="0">
                <a:solidFill>
                  <a:schemeClr val="bg1"/>
                </a:solidFill>
                <a:latin typeface="Impact" panose="020B0806030902050204" pitchFamily="34" charset="0"/>
              </a:rPr>
              <a:t>01</a:t>
            </a:r>
            <a:endParaRPr lang="zh-CN" altLang="en-US" sz="2400" dirty="0">
              <a:solidFill>
                <a:schemeClr val="bg1"/>
              </a:solidFill>
              <a:latin typeface="Impact" panose="020B0806030902050204" pitchFamily="34" charset="0"/>
            </a:endParaRPr>
          </a:p>
        </p:txBody>
      </p:sp>
      <p:sp>
        <p:nvSpPr>
          <p:cNvPr id="26" name="文本框 25"/>
          <p:cNvSpPr txBox="1"/>
          <p:nvPr/>
        </p:nvSpPr>
        <p:spPr>
          <a:xfrm>
            <a:off x="3453736" y="4183875"/>
            <a:ext cx="457498" cy="438582"/>
          </a:xfrm>
          <a:prstGeom prst="rect">
            <a:avLst/>
          </a:prstGeom>
          <a:noFill/>
        </p:spPr>
        <p:txBody>
          <a:bodyPr wrap="none" lIns="68580" tIns="34290" rIns="68580" bIns="34290" rtlCol="0">
            <a:spAutoFit/>
          </a:bodyPr>
          <a:lstStyle/>
          <a:p>
            <a:r>
              <a:rPr lang="en-US" altLang="zh-CN" sz="2400" dirty="0">
                <a:solidFill>
                  <a:schemeClr val="bg1"/>
                </a:solidFill>
                <a:latin typeface="Impact" panose="020B0806030902050204" pitchFamily="34" charset="0"/>
              </a:rPr>
              <a:t>02</a:t>
            </a:r>
            <a:endParaRPr lang="zh-CN" altLang="en-US" sz="2400" dirty="0">
              <a:solidFill>
                <a:schemeClr val="bg1"/>
              </a:solidFill>
              <a:latin typeface="Impact" panose="020B0806030902050204" pitchFamily="34" charset="0"/>
            </a:endParaRPr>
          </a:p>
        </p:txBody>
      </p:sp>
      <p:sp>
        <p:nvSpPr>
          <p:cNvPr id="25" name="文本框 24"/>
          <p:cNvSpPr txBox="1"/>
          <p:nvPr/>
        </p:nvSpPr>
        <p:spPr>
          <a:xfrm>
            <a:off x="5171152" y="4183875"/>
            <a:ext cx="467116" cy="438582"/>
          </a:xfrm>
          <a:prstGeom prst="rect">
            <a:avLst/>
          </a:prstGeom>
          <a:noFill/>
        </p:spPr>
        <p:txBody>
          <a:bodyPr wrap="none" lIns="68580" tIns="34290" rIns="68580" bIns="34290" rtlCol="0">
            <a:spAutoFit/>
          </a:bodyPr>
          <a:lstStyle/>
          <a:p>
            <a:r>
              <a:rPr lang="en-US" altLang="zh-CN" sz="2400" dirty="0">
                <a:solidFill>
                  <a:schemeClr val="bg1"/>
                </a:solidFill>
                <a:latin typeface="Impact" panose="020B0806030902050204" pitchFamily="34" charset="0"/>
              </a:rPr>
              <a:t>03</a:t>
            </a:r>
            <a:endParaRPr lang="zh-CN" altLang="en-US" sz="2400" dirty="0">
              <a:solidFill>
                <a:schemeClr val="bg1"/>
              </a:solidFill>
              <a:latin typeface="Impact" panose="020B0806030902050204" pitchFamily="34" charset="0"/>
            </a:endParaRPr>
          </a:p>
        </p:txBody>
      </p:sp>
      <p:sp>
        <p:nvSpPr>
          <p:cNvPr id="29" name="文本框 28"/>
          <p:cNvSpPr txBox="1"/>
          <p:nvPr/>
        </p:nvSpPr>
        <p:spPr>
          <a:xfrm>
            <a:off x="6644159" y="2811668"/>
            <a:ext cx="1740760" cy="567848"/>
          </a:xfrm>
          <a:prstGeom prst="rect">
            <a:avLst/>
          </a:prstGeom>
          <a:noFill/>
        </p:spPr>
        <p:txBody>
          <a:bodyPr wrap="square" lIns="68580" tIns="34290" rIns="68580" bIns="34290" rtlCol="0">
            <a:spAutoFit/>
          </a:bodyPr>
          <a:lstStyle/>
          <a:p>
            <a:pPr>
              <a:lnSpc>
                <a:spcPct val="120000"/>
              </a:lnSpc>
              <a:spcBef>
                <a:spcPct val="0"/>
              </a:spcBef>
              <a:buFont typeface="Arial" charset="0"/>
              <a:buNone/>
            </a:pPr>
            <a:r>
              <a:rPr lang="zh-CN" altLang="en-US" sz="900" dirty="0">
                <a:solidFill>
                  <a:schemeClr val="tx1">
                    <a:lumMod val="50000"/>
                    <a:lumOff val="50000"/>
                  </a:schemeClr>
                </a:solidFill>
                <a:latin typeface="微软雅黑" pitchFamily="34" charset="-122"/>
                <a:ea typeface="微软雅黑" pitchFamily="34" charset="-122"/>
                <a:sym typeface="微软雅黑" pitchFamily="34" charset="-122"/>
              </a:rPr>
              <a:t>在此录入本图表的综合描述说明，在此录入本图表的综合描述说明，在此录入本图表的综合描述说明</a:t>
            </a:r>
          </a:p>
        </p:txBody>
      </p:sp>
      <p:sp>
        <p:nvSpPr>
          <p:cNvPr id="32" name="文本框 31"/>
          <p:cNvSpPr txBox="1"/>
          <p:nvPr/>
        </p:nvSpPr>
        <p:spPr>
          <a:xfrm>
            <a:off x="2945884" y="3702952"/>
            <a:ext cx="1542381" cy="284693"/>
          </a:xfrm>
          <a:prstGeom prst="rect">
            <a:avLst/>
          </a:prstGeom>
          <a:noFill/>
        </p:spPr>
        <p:txBody>
          <a:bodyPr wrap="square" lIns="68580" tIns="34290" rIns="68580" bIns="34290" rtlCol="0" anchor="ctr" anchorCtr="0">
            <a:spAutoFit/>
          </a:bodyPr>
          <a:lstStyle/>
          <a:p>
            <a:pPr algn="ctr" defTabSz="914378" fontAlgn="ctr">
              <a:defRPr/>
            </a:pPr>
            <a:r>
              <a:rPr lang="zh-CN" altLang="en-US" sz="1400" kern="0" dirty="0">
                <a:solidFill>
                  <a:schemeClr val="bg1"/>
                </a:solidFill>
                <a:latin typeface="微软雅黑" pitchFamily="34" charset="-122"/>
                <a:ea typeface="微软雅黑" pitchFamily="34" charset="-122"/>
              </a:rPr>
              <a:t>点击添加标题</a:t>
            </a:r>
            <a:endParaRPr lang="en-US" altLang="ko-KR" sz="1400" kern="0" dirty="0">
              <a:solidFill>
                <a:schemeClr val="bg1"/>
              </a:solidFill>
              <a:latin typeface="微软雅黑" pitchFamily="34" charset="-122"/>
              <a:ea typeface="微软雅黑" pitchFamily="34" charset="-122"/>
            </a:endParaRPr>
          </a:p>
        </p:txBody>
      </p:sp>
      <p:sp>
        <p:nvSpPr>
          <p:cNvPr id="35" name="文本框 34"/>
          <p:cNvSpPr txBox="1"/>
          <p:nvPr/>
        </p:nvSpPr>
        <p:spPr>
          <a:xfrm>
            <a:off x="771114" y="2811668"/>
            <a:ext cx="1740760" cy="567848"/>
          </a:xfrm>
          <a:prstGeom prst="rect">
            <a:avLst/>
          </a:prstGeom>
          <a:noFill/>
        </p:spPr>
        <p:txBody>
          <a:bodyPr wrap="square" lIns="68580" tIns="34290" rIns="68580" bIns="34290" rtlCol="0">
            <a:spAutoFit/>
          </a:bodyPr>
          <a:lstStyle/>
          <a:p>
            <a:pPr algn="r">
              <a:lnSpc>
                <a:spcPct val="120000"/>
              </a:lnSpc>
              <a:spcBef>
                <a:spcPct val="0"/>
              </a:spcBef>
              <a:buFont typeface="Arial" charset="0"/>
              <a:buNone/>
            </a:pPr>
            <a:r>
              <a:rPr lang="zh-CN" altLang="en-US" sz="900" dirty="0">
                <a:solidFill>
                  <a:schemeClr val="tx1">
                    <a:lumMod val="50000"/>
                    <a:lumOff val="50000"/>
                  </a:schemeClr>
                </a:solidFill>
                <a:latin typeface="微软雅黑" pitchFamily="34" charset="-122"/>
                <a:ea typeface="微软雅黑" pitchFamily="34" charset="-122"/>
                <a:sym typeface="微软雅黑" pitchFamily="34" charset="-122"/>
              </a:rPr>
              <a:t>在此录入本图表的综合描述说明，在此录入本图表的综合描述说明，在此录入本图表的综合描述说明</a:t>
            </a:r>
          </a:p>
        </p:txBody>
      </p:sp>
      <p:sp>
        <p:nvSpPr>
          <p:cNvPr id="36" name="文本框 35"/>
          <p:cNvSpPr txBox="1"/>
          <p:nvPr/>
        </p:nvSpPr>
        <p:spPr>
          <a:xfrm>
            <a:off x="3809298" y="2277538"/>
            <a:ext cx="1542381" cy="284693"/>
          </a:xfrm>
          <a:prstGeom prst="rect">
            <a:avLst/>
          </a:prstGeom>
          <a:noFill/>
        </p:spPr>
        <p:txBody>
          <a:bodyPr wrap="square" lIns="68580" tIns="34290" rIns="68580" bIns="34290" rtlCol="0" anchor="ctr" anchorCtr="0">
            <a:spAutoFit/>
          </a:bodyPr>
          <a:lstStyle/>
          <a:p>
            <a:pPr algn="ctr" defTabSz="914378" fontAlgn="ctr">
              <a:defRPr/>
            </a:pPr>
            <a:r>
              <a:rPr lang="zh-CN" altLang="en-US" sz="1400" kern="0" dirty="0">
                <a:solidFill>
                  <a:schemeClr val="bg1"/>
                </a:solidFill>
                <a:latin typeface="微软雅黑" pitchFamily="34" charset="-122"/>
                <a:ea typeface="微软雅黑" pitchFamily="34" charset="-122"/>
              </a:rPr>
              <a:t>点击添加标题</a:t>
            </a:r>
            <a:endParaRPr lang="en-US" altLang="ko-KR" sz="1400" kern="0" dirty="0">
              <a:solidFill>
                <a:schemeClr val="bg1"/>
              </a:solidFill>
              <a:latin typeface="微软雅黑" pitchFamily="34" charset="-122"/>
              <a:ea typeface="微软雅黑" pitchFamily="34" charset="-122"/>
            </a:endParaRPr>
          </a:p>
        </p:txBody>
      </p:sp>
      <p:sp>
        <p:nvSpPr>
          <p:cNvPr id="37" name="文本框 36"/>
          <p:cNvSpPr txBox="1"/>
          <p:nvPr/>
        </p:nvSpPr>
        <p:spPr>
          <a:xfrm>
            <a:off x="5746359" y="1254837"/>
            <a:ext cx="1740760" cy="567848"/>
          </a:xfrm>
          <a:prstGeom prst="rect">
            <a:avLst/>
          </a:prstGeom>
          <a:noFill/>
        </p:spPr>
        <p:txBody>
          <a:bodyPr wrap="square" lIns="68580" tIns="34290" rIns="68580" bIns="34290" rtlCol="0">
            <a:spAutoFit/>
          </a:bodyPr>
          <a:lstStyle/>
          <a:p>
            <a:pPr>
              <a:lnSpc>
                <a:spcPct val="120000"/>
              </a:lnSpc>
              <a:spcBef>
                <a:spcPct val="0"/>
              </a:spcBef>
              <a:buFont typeface="Arial" charset="0"/>
              <a:buNone/>
            </a:pPr>
            <a:r>
              <a:rPr lang="zh-CN" altLang="en-US" sz="900" dirty="0">
                <a:solidFill>
                  <a:schemeClr val="tx1">
                    <a:lumMod val="50000"/>
                    <a:lumOff val="50000"/>
                  </a:schemeClr>
                </a:solidFill>
                <a:latin typeface="微软雅黑" pitchFamily="34" charset="-122"/>
                <a:ea typeface="微软雅黑" pitchFamily="34" charset="-122"/>
                <a:sym typeface="微软雅黑" pitchFamily="34" charset="-122"/>
              </a:rPr>
              <a:t>在此录入本图表的综合描述说明，在此录入本图表的综合描述说明，在此录入本图表的综合描述说明</a:t>
            </a:r>
          </a:p>
        </p:txBody>
      </p:sp>
      <p:sp>
        <p:nvSpPr>
          <p:cNvPr id="19" name="文本框 18"/>
          <p:cNvSpPr txBox="1"/>
          <p:nvPr/>
        </p:nvSpPr>
        <p:spPr>
          <a:xfrm>
            <a:off x="4684745" y="3702952"/>
            <a:ext cx="1542381" cy="284693"/>
          </a:xfrm>
          <a:prstGeom prst="rect">
            <a:avLst/>
          </a:prstGeom>
          <a:noFill/>
        </p:spPr>
        <p:txBody>
          <a:bodyPr wrap="square" lIns="68580" tIns="34290" rIns="68580" bIns="34290" rtlCol="0" anchor="ctr" anchorCtr="0">
            <a:spAutoFit/>
          </a:bodyPr>
          <a:lstStyle/>
          <a:p>
            <a:pPr algn="ctr" defTabSz="914378" fontAlgn="ctr">
              <a:defRPr/>
            </a:pPr>
            <a:r>
              <a:rPr lang="zh-CN" altLang="en-US" sz="1400" kern="0" dirty="0">
                <a:solidFill>
                  <a:schemeClr val="bg1"/>
                </a:solidFill>
                <a:latin typeface="微软雅黑" pitchFamily="34" charset="-122"/>
                <a:ea typeface="微软雅黑" pitchFamily="34" charset="-122"/>
              </a:rPr>
              <a:t>点击添加标题</a:t>
            </a:r>
            <a:endParaRPr lang="en-US" altLang="ko-KR" sz="1400" kern="0" dirty="0">
              <a:solidFill>
                <a:schemeClr val="bg1"/>
              </a:solidFill>
              <a:latin typeface="微软雅黑" pitchFamily="34" charset="-122"/>
              <a:ea typeface="微软雅黑" pitchFamily="34" charset="-122"/>
            </a:endParaRPr>
          </a:p>
        </p:txBody>
      </p:sp>
      <p:sp>
        <p:nvSpPr>
          <p:cNvPr id="44" name="矩形 47"/>
          <p:cNvSpPr>
            <a:spLocks noChangeArrowheads="1"/>
          </p:cNvSpPr>
          <p:nvPr/>
        </p:nvSpPr>
        <p:spPr bwMode="auto">
          <a:xfrm>
            <a:off x="901993" y="1020692"/>
            <a:ext cx="2322023" cy="609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30000"/>
              </a:lnSpc>
              <a:spcBef>
                <a:spcPct val="0"/>
              </a:spcBef>
              <a:buNone/>
            </a:pPr>
            <a:r>
              <a:rPr lang="zh-CN" altLang="en-US" sz="900" dirty="0">
                <a:solidFill>
                  <a:schemeClr val="tx1">
                    <a:lumMod val="50000"/>
                    <a:lumOff val="50000"/>
                  </a:schemeClr>
                </a:solidFill>
                <a:sym typeface="微软雅黑" pitchFamily="34" charset="-122"/>
              </a:rPr>
              <a:t>通过对该岗位的思考，我认为该岗位的工作可以提升我的很多个人能力。另外，工作上还存在着以下问题，可以如何解决。</a:t>
            </a:r>
          </a:p>
        </p:txBody>
      </p:sp>
    </p:spTree>
    <p:extLst>
      <p:ext uri="{BB962C8B-B14F-4D97-AF65-F5344CB8AC3E}">
        <p14:creationId xmlns:p14="http://schemas.microsoft.com/office/powerpoint/2010/main" val="1588234544"/>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barn(outVertical)">
                                      <p:cBhvr>
                                        <p:cTn id="7" dur="500"/>
                                        <p:tgtEl>
                                          <p:spTgt spid="44"/>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up)">
                                      <p:cBhvr>
                                        <p:cTn id="11" dur="500"/>
                                        <p:tgtEl>
                                          <p:spTgt spid="31"/>
                                        </p:tgtEl>
                                      </p:cBhvr>
                                    </p:animEffect>
                                  </p:childTnLst>
                                </p:cTn>
                              </p:par>
                              <p:par>
                                <p:cTn id="12" presetID="22" presetClass="entr" presetSubtype="4" fill="hold" nodeType="with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wipe(down)">
                                      <p:cBhvr>
                                        <p:cTn id="14" dur="500"/>
                                        <p:tgtEl>
                                          <p:spTgt spid="28"/>
                                        </p:tgtEl>
                                      </p:cBhvr>
                                    </p:animEffect>
                                  </p:childTnLst>
                                </p:cTn>
                              </p:par>
                              <p:par>
                                <p:cTn id="15" presetID="22" presetClass="entr" presetSubtype="4" fill="hold" nodeType="with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wipe(down)">
                                      <p:cBhvr>
                                        <p:cTn id="17" dur="500"/>
                                        <p:tgtEl>
                                          <p:spTgt spid="30"/>
                                        </p:tgtEl>
                                      </p:cBhvr>
                                    </p:animEffect>
                                  </p:childTnLst>
                                </p:cTn>
                              </p:par>
                            </p:childTnLst>
                          </p:cTn>
                        </p:par>
                        <p:par>
                          <p:cTn id="18" fill="hold">
                            <p:stCondLst>
                              <p:cond delay="1000"/>
                            </p:stCondLst>
                            <p:childTnLst>
                              <p:par>
                                <p:cTn id="19" presetID="42" presetClass="entr" presetSubtype="0" fill="hold" grpId="0"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anim calcmode="lin" valueType="num">
                                      <p:cBhvr>
                                        <p:cTn id="22" dur="500" fill="hold"/>
                                        <p:tgtEl>
                                          <p:spTgt spid="24"/>
                                        </p:tgtEl>
                                        <p:attrNameLst>
                                          <p:attrName>ppt_x</p:attrName>
                                        </p:attrNameLst>
                                      </p:cBhvr>
                                      <p:tavLst>
                                        <p:tav tm="0">
                                          <p:val>
                                            <p:strVal val="#ppt_x"/>
                                          </p:val>
                                        </p:tav>
                                        <p:tav tm="100000">
                                          <p:val>
                                            <p:strVal val="#ppt_x"/>
                                          </p:val>
                                        </p:tav>
                                      </p:tavLst>
                                    </p:anim>
                                    <p:anim calcmode="lin" valueType="num">
                                      <p:cBhvr>
                                        <p:cTn id="23" dur="500" fill="hold"/>
                                        <p:tgtEl>
                                          <p:spTgt spid="24"/>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anim calcmode="lin" valueType="num">
                                      <p:cBhvr>
                                        <p:cTn id="27" dur="500" fill="hold"/>
                                        <p:tgtEl>
                                          <p:spTgt spid="26"/>
                                        </p:tgtEl>
                                        <p:attrNameLst>
                                          <p:attrName>ppt_x</p:attrName>
                                        </p:attrNameLst>
                                      </p:cBhvr>
                                      <p:tavLst>
                                        <p:tav tm="0">
                                          <p:val>
                                            <p:strVal val="#ppt_x"/>
                                          </p:val>
                                        </p:tav>
                                        <p:tav tm="100000">
                                          <p:val>
                                            <p:strVal val="#ppt_x"/>
                                          </p:val>
                                        </p:tav>
                                      </p:tavLst>
                                    </p:anim>
                                    <p:anim calcmode="lin" valueType="num">
                                      <p:cBhvr>
                                        <p:cTn id="28" dur="500" fill="hold"/>
                                        <p:tgtEl>
                                          <p:spTgt spid="26"/>
                                        </p:tgtEl>
                                        <p:attrNameLst>
                                          <p:attrName>ppt_y</p:attrName>
                                        </p:attrNameLst>
                                      </p:cBhvr>
                                      <p:tavLst>
                                        <p:tav tm="0">
                                          <p:val>
                                            <p:strVal val="#ppt_y-.1"/>
                                          </p:val>
                                        </p:tav>
                                        <p:tav tm="100000">
                                          <p:val>
                                            <p:strVal val="#ppt_y"/>
                                          </p:val>
                                        </p:tav>
                                      </p:tavLst>
                                    </p:anim>
                                  </p:childTnLst>
                                </p:cTn>
                              </p:par>
                              <p:par>
                                <p:cTn id="29" presetID="47" presetClass="entr" presetSubtype="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anim calcmode="lin" valueType="num">
                                      <p:cBhvr>
                                        <p:cTn id="32" dur="500" fill="hold"/>
                                        <p:tgtEl>
                                          <p:spTgt spid="25"/>
                                        </p:tgtEl>
                                        <p:attrNameLst>
                                          <p:attrName>ppt_x</p:attrName>
                                        </p:attrNameLst>
                                      </p:cBhvr>
                                      <p:tavLst>
                                        <p:tav tm="0">
                                          <p:val>
                                            <p:strVal val="#ppt_x"/>
                                          </p:val>
                                        </p:tav>
                                        <p:tav tm="100000">
                                          <p:val>
                                            <p:strVal val="#ppt_x"/>
                                          </p:val>
                                        </p:tav>
                                      </p:tavLst>
                                    </p:anim>
                                    <p:anim calcmode="lin" valueType="num">
                                      <p:cBhvr>
                                        <p:cTn id="33" dur="500" fill="hold"/>
                                        <p:tgtEl>
                                          <p:spTgt spid="25"/>
                                        </p:tgtEl>
                                        <p:attrNameLst>
                                          <p:attrName>ppt_y</p:attrName>
                                        </p:attrNameLst>
                                      </p:cBhvr>
                                      <p:tavLst>
                                        <p:tav tm="0">
                                          <p:val>
                                            <p:strVal val="#ppt_y-.1"/>
                                          </p:val>
                                        </p:tav>
                                        <p:tav tm="100000">
                                          <p:val>
                                            <p:strVal val="#ppt_y"/>
                                          </p:val>
                                        </p:tav>
                                      </p:tavLst>
                                    </p:anim>
                                  </p:childTnLst>
                                </p:cTn>
                              </p:par>
                            </p:childTnLst>
                          </p:cTn>
                        </p:par>
                        <p:par>
                          <p:cTn id="34" fill="hold">
                            <p:stCondLst>
                              <p:cond delay="1500"/>
                            </p:stCondLst>
                            <p:childTnLst>
                              <p:par>
                                <p:cTn id="35" presetID="9" presetClass="entr" presetSubtype="0" fill="hold" grpId="0" nodeType="after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dissolve">
                                      <p:cBhvr>
                                        <p:cTn id="37" dur="500"/>
                                        <p:tgtEl>
                                          <p:spTgt spid="36"/>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dissolve">
                                      <p:cBhvr>
                                        <p:cTn id="40" dur="500"/>
                                        <p:tgtEl>
                                          <p:spTgt spid="32"/>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dissolve">
                                      <p:cBhvr>
                                        <p:cTn id="43" dur="500"/>
                                        <p:tgtEl>
                                          <p:spTgt spid="19"/>
                                        </p:tgtEl>
                                      </p:cBhvr>
                                    </p:animEffect>
                                  </p:childTnLst>
                                </p:cTn>
                              </p:par>
                            </p:childTnLst>
                          </p:cTn>
                        </p:par>
                        <p:par>
                          <p:cTn id="44" fill="hold">
                            <p:stCondLst>
                              <p:cond delay="2000"/>
                            </p:stCondLst>
                            <p:childTnLst>
                              <p:par>
                                <p:cTn id="45" presetID="2" presetClass="entr" presetSubtype="3"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cBhvr additive="base">
                                        <p:cTn id="47" dur="400" fill="hold"/>
                                        <p:tgtEl>
                                          <p:spTgt spid="6"/>
                                        </p:tgtEl>
                                        <p:attrNameLst>
                                          <p:attrName>ppt_x</p:attrName>
                                        </p:attrNameLst>
                                      </p:cBhvr>
                                      <p:tavLst>
                                        <p:tav tm="0">
                                          <p:val>
                                            <p:strVal val="1+#ppt_w/2"/>
                                          </p:val>
                                        </p:tav>
                                        <p:tav tm="100000">
                                          <p:val>
                                            <p:strVal val="#ppt_x"/>
                                          </p:val>
                                        </p:tav>
                                      </p:tavLst>
                                    </p:anim>
                                    <p:anim calcmode="lin" valueType="num">
                                      <p:cBhvr additive="base">
                                        <p:cTn id="48" dur="400" fill="hold"/>
                                        <p:tgtEl>
                                          <p:spTgt spid="6"/>
                                        </p:tgtEl>
                                        <p:attrNameLst>
                                          <p:attrName>ppt_y</p:attrName>
                                        </p:attrNameLst>
                                      </p:cBhvr>
                                      <p:tavLst>
                                        <p:tav tm="0">
                                          <p:val>
                                            <p:strVal val="0-#ppt_h/2"/>
                                          </p:val>
                                        </p:tav>
                                        <p:tav tm="100000">
                                          <p:val>
                                            <p:strVal val="#ppt_y"/>
                                          </p:val>
                                        </p:tav>
                                      </p:tavLst>
                                    </p:anim>
                                  </p:childTnLst>
                                </p:cTn>
                              </p:par>
                            </p:childTnLst>
                          </p:cTn>
                        </p:par>
                        <p:par>
                          <p:cTn id="49" fill="hold">
                            <p:stCondLst>
                              <p:cond delay="2400"/>
                            </p:stCondLst>
                            <p:childTnLst>
                              <p:par>
                                <p:cTn id="50" presetID="22" presetClass="entr" presetSubtype="8" fill="hold" grpId="0" nodeType="after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wipe(left)">
                                      <p:cBhvr>
                                        <p:cTn id="52" dur="500"/>
                                        <p:tgtEl>
                                          <p:spTgt spid="37"/>
                                        </p:tgtEl>
                                      </p:cBhvr>
                                    </p:animEffect>
                                  </p:childTnLst>
                                </p:cTn>
                              </p:par>
                            </p:childTnLst>
                          </p:cTn>
                        </p:par>
                        <p:par>
                          <p:cTn id="53" fill="hold">
                            <p:stCondLst>
                              <p:cond delay="2900"/>
                            </p:stCondLst>
                            <p:childTnLst>
                              <p:par>
                                <p:cTn id="54" presetID="2" presetClass="entr" presetSubtype="9" fill="hold" nodeType="afterEffect">
                                  <p:stCondLst>
                                    <p:cond delay="0"/>
                                  </p:stCondLst>
                                  <p:childTnLst>
                                    <p:set>
                                      <p:cBhvr>
                                        <p:cTn id="55" dur="1" fill="hold">
                                          <p:stCondLst>
                                            <p:cond delay="0"/>
                                          </p:stCondLst>
                                        </p:cTn>
                                        <p:tgtEl>
                                          <p:spTgt spid="20"/>
                                        </p:tgtEl>
                                        <p:attrNameLst>
                                          <p:attrName>style.visibility</p:attrName>
                                        </p:attrNameLst>
                                      </p:cBhvr>
                                      <p:to>
                                        <p:strVal val="visible"/>
                                      </p:to>
                                    </p:set>
                                    <p:anim calcmode="lin" valueType="num">
                                      <p:cBhvr additive="base">
                                        <p:cTn id="56" dur="400" fill="hold"/>
                                        <p:tgtEl>
                                          <p:spTgt spid="20"/>
                                        </p:tgtEl>
                                        <p:attrNameLst>
                                          <p:attrName>ppt_x</p:attrName>
                                        </p:attrNameLst>
                                      </p:cBhvr>
                                      <p:tavLst>
                                        <p:tav tm="0">
                                          <p:val>
                                            <p:strVal val="0-#ppt_w/2"/>
                                          </p:val>
                                        </p:tav>
                                        <p:tav tm="100000">
                                          <p:val>
                                            <p:strVal val="#ppt_x"/>
                                          </p:val>
                                        </p:tav>
                                      </p:tavLst>
                                    </p:anim>
                                    <p:anim calcmode="lin" valueType="num">
                                      <p:cBhvr additive="base">
                                        <p:cTn id="57" dur="400" fill="hold"/>
                                        <p:tgtEl>
                                          <p:spTgt spid="20"/>
                                        </p:tgtEl>
                                        <p:attrNameLst>
                                          <p:attrName>ppt_y</p:attrName>
                                        </p:attrNameLst>
                                      </p:cBhvr>
                                      <p:tavLst>
                                        <p:tav tm="0">
                                          <p:val>
                                            <p:strVal val="0-#ppt_h/2"/>
                                          </p:val>
                                        </p:tav>
                                        <p:tav tm="100000">
                                          <p:val>
                                            <p:strVal val="#ppt_y"/>
                                          </p:val>
                                        </p:tav>
                                      </p:tavLst>
                                    </p:anim>
                                  </p:childTnLst>
                                </p:cTn>
                              </p:par>
                            </p:childTnLst>
                          </p:cTn>
                        </p:par>
                        <p:par>
                          <p:cTn id="58" fill="hold">
                            <p:stCondLst>
                              <p:cond delay="3300"/>
                            </p:stCondLst>
                            <p:childTnLst>
                              <p:par>
                                <p:cTn id="59" presetID="22" presetClass="entr" presetSubtype="2" fill="hold" grpId="0" nodeType="afterEffect">
                                  <p:stCondLst>
                                    <p:cond delay="0"/>
                                  </p:stCondLst>
                                  <p:childTnLst>
                                    <p:set>
                                      <p:cBhvr>
                                        <p:cTn id="60" dur="1" fill="hold">
                                          <p:stCondLst>
                                            <p:cond delay="0"/>
                                          </p:stCondLst>
                                        </p:cTn>
                                        <p:tgtEl>
                                          <p:spTgt spid="35"/>
                                        </p:tgtEl>
                                        <p:attrNameLst>
                                          <p:attrName>style.visibility</p:attrName>
                                        </p:attrNameLst>
                                      </p:cBhvr>
                                      <p:to>
                                        <p:strVal val="visible"/>
                                      </p:to>
                                    </p:set>
                                    <p:animEffect transition="in" filter="wipe(right)">
                                      <p:cBhvr>
                                        <p:cTn id="61" dur="500"/>
                                        <p:tgtEl>
                                          <p:spTgt spid="35"/>
                                        </p:tgtEl>
                                      </p:cBhvr>
                                    </p:animEffect>
                                  </p:childTnLst>
                                </p:cTn>
                              </p:par>
                            </p:childTnLst>
                          </p:cTn>
                        </p:par>
                        <p:par>
                          <p:cTn id="62" fill="hold">
                            <p:stCondLst>
                              <p:cond delay="3800"/>
                            </p:stCondLst>
                            <p:childTnLst>
                              <p:par>
                                <p:cTn id="63" presetID="2" presetClass="entr" presetSubtype="2" fill="hold" nodeType="afterEffect">
                                  <p:stCondLst>
                                    <p:cond delay="0"/>
                                  </p:stCondLst>
                                  <p:childTnLst>
                                    <p:set>
                                      <p:cBhvr>
                                        <p:cTn id="64" dur="1" fill="hold">
                                          <p:stCondLst>
                                            <p:cond delay="0"/>
                                          </p:stCondLst>
                                        </p:cTn>
                                        <p:tgtEl>
                                          <p:spTgt spid="15"/>
                                        </p:tgtEl>
                                        <p:attrNameLst>
                                          <p:attrName>style.visibility</p:attrName>
                                        </p:attrNameLst>
                                      </p:cBhvr>
                                      <p:to>
                                        <p:strVal val="visible"/>
                                      </p:to>
                                    </p:set>
                                    <p:anim calcmode="lin" valueType="num">
                                      <p:cBhvr additive="base">
                                        <p:cTn id="65" dur="400" fill="hold"/>
                                        <p:tgtEl>
                                          <p:spTgt spid="15"/>
                                        </p:tgtEl>
                                        <p:attrNameLst>
                                          <p:attrName>ppt_x</p:attrName>
                                        </p:attrNameLst>
                                      </p:cBhvr>
                                      <p:tavLst>
                                        <p:tav tm="0">
                                          <p:val>
                                            <p:strVal val="1+#ppt_w/2"/>
                                          </p:val>
                                        </p:tav>
                                        <p:tav tm="100000">
                                          <p:val>
                                            <p:strVal val="#ppt_x"/>
                                          </p:val>
                                        </p:tav>
                                      </p:tavLst>
                                    </p:anim>
                                    <p:anim calcmode="lin" valueType="num">
                                      <p:cBhvr additive="base">
                                        <p:cTn id="66" dur="400" fill="hold"/>
                                        <p:tgtEl>
                                          <p:spTgt spid="15"/>
                                        </p:tgtEl>
                                        <p:attrNameLst>
                                          <p:attrName>ppt_y</p:attrName>
                                        </p:attrNameLst>
                                      </p:cBhvr>
                                      <p:tavLst>
                                        <p:tav tm="0">
                                          <p:val>
                                            <p:strVal val="#ppt_y"/>
                                          </p:val>
                                        </p:tav>
                                        <p:tav tm="100000">
                                          <p:val>
                                            <p:strVal val="#ppt_y"/>
                                          </p:val>
                                        </p:tav>
                                      </p:tavLst>
                                    </p:anim>
                                  </p:childTnLst>
                                </p:cTn>
                              </p:par>
                            </p:childTnLst>
                          </p:cTn>
                        </p:par>
                        <p:par>
                          <p:cTn id="67" fill="hold">
                            <p:stCondLst>
                              <p:cond delay="4200"/>
                            </p:stCondLst>
                            <p:childTnLst>
                              <p:par>
                                <p:cTn id="68" presetID="22" presetClass="entr" presetSubtype="8" fill="hold" grpId="0" nodeType="afterEffect">
                                  <p:stCondLst>
                                    <p:cond delay="0"/>
                                  </p:stCondLst>
                                  <p:childTnLst>
                                    <p:set>
                                      <p:cBhvr>
                                        <p:cTn id="69" dur="1" fill="hold">
                                          <p:stCondLst>
                                            <p:cond delay="0"/>
                                          </p:stCondLst>
                                        </p:cTn>
                                        <p:tgtEl>
                                          <p:spTgt spid="29"/>
                                        </p:tgtEl>
                                        <p:attrNameLst>
                                          <p:attrName>style.visibility</p:attrName>
                                        </p:attrNameLst>
                                      </p:cBhvr>
                                      <p:to>
                                        <p:strVal val="visible"/>
                                      </p:to>
                                    </p:set>
                                    <p:animEffect transition="in" filter="wipe(left)">
                                      <p:cBhvr>
                                        <p:cTn id="7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6" grpId="0"/>
      <p:bldP spid="25" grpId="0"/>
      <p:bldP spid="29" grpId="0"/>
      <p:bldP spid="32" grpId="0"/>
      <p:bldP spid="35" grpId="0"/>
      <p:bldP spid="36" grpId="0"/>
      <p:bldP spid="37" grpId="0"/>
      <p:bldP spid="19" grpId="0"/>
      <p:bldP spid="4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id="{E4ABC42B-E4AD-46EC-9F9C-AD78CDD331C7}"/>
              </a:ext>
            </a:extLst>
          </p:cNvPr>
          <p:cNvSpPr/>
          <p:nvPr/>
        </p:nvSpPr>
        <p:spPr>
          <a:xfrm>
            <a:off x="0" y="0"/>
            <a:ext cx="9144000" cy="5145088"/>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62F54E36-D520-497A-8875-3AEE48E8EE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9526" y="430307"/>
            <a:ext cx="4284474" cy="4284474"/>
          </a:xfrm>
          <a:prstGeom prst="rect">
            <a:avLst/>
          </a:prstGeom>
          <a:solidFill>
            <a:srgbClr val="F6F6F6"/>
          </a:solidFill>
        </p:spPr>
      </p:pic>
      <p:sp>
        <p:nvSpPr>
          <p:cNvPr id="3" name="TextBox 7">
            <a:extLst>
              <a:ext uri="{FF2B5EF4-FFF2-40B4-BE49-F238E27FC236}">
                <a16:creationId xmlns:a16="http://schemas.microsoft.com/office/drawing/2014/main" id="{2DEBC4BA-C14A-48F0-8FDC-E04A551BA9F8}"/>
              </a:ext>
            </a:extLst>
          </p:cNvPr>
          <p:cNvSpPr>
            <a:spLocks noChangeArrowheads="1"/>
          </p:cNvSpPr>
          <p:nvPr/>
        </p:nvSpPr>
        <p:spPr bwMode="auto">
          <a:xfrm>
            <a:off x="308271" y="2117967"/>
            <a:ext cx="4964562" cy="7453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59" tIns="64279" rIns="128559" bIns="64279">
            <a:spAutoFit/>
          </a:bodyPr>
          <a:lstStyle/>
          <a:p>
            <a:pPr algn="r"/>
            <a:r>
              <a:rPr lang="zh-CN" altLang="en-US" sz="4000" dirty="0">
                <a:solidFill>
                  <a:schemeClr val="tx1">
                    <a:lumMod val="75000"/>
                    <a:lumOff val="25000"/>
                  </a:schemeClr>
                </a:solidFill>
                <a:latin typeface="微软雅黑" pitchFamily="34" charset="-122"/>
                <a:ea typeface="微软雅黑" pitchFamily="34" charset="-122"/>
              </a:rPr>
              <a:t>演讲完毕  谢谢观看</a:t>
            </a:r>
          </a:p>
        </p:txBody>
      </p:sp>
      <p:cxnSp>
        <p:nvCxnSpPr>
          <p:cNvPr id="5" name="直接连接符 4">
            <a:extLst>
              <a:ext uri="{FF2B5EF4-FFF2-40B4-BE49-F238E27FC236}">
                <a16:creationId xmlns:a16="http://schemas.microsoft.com/office/drawing/2014/main" id="{F2F03E2C-A805-4F82-B656-96B58048B66B}"/>
              </a:ext>
            </a:extLst>
          </p:cNvPr>
          <p:cNvCxnSpPr/>
          <p:nvPr/>
        </p:nvCxnSpPr>
        <p:spPr>
          <a:xfrm>
            <a:off x="843692" y="3238859"/>
            <a:ext cx="4057799"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5E2E94B2-B8DB-4226-95AD-B58251C2165F}"/>
              </a:ext>
            </a:extLst>
          </p:cNvPr>
          <p:cNvSpPr/>
          <p:nvPr/>
        </p:nvSpPr>
        <p:spPr>
          <a:xfrm>
            <a:off x="875271" y="3346871"/>
            <a:ext cx="4036873" cy="328660"/>
          </a:xfrm>
          <a:prstGeom prst="rect">
            <a:avLst/>
          </a:prstGeom>
        </p:spPr>
        <p:txBody>
          <a:bodyPr wrap="square" lIns="68561" tIns="34280" rIns="68561" bIns="34280">
            <a:spAutoFit/>
          </a:bodyPr>
          <a:lstStyle/>
          <a:p>
            <a:pPr algn="ctr"/>
            <a:r>
              <a:rPr lang="en-US" altLang="zh-CN" sz="843" dirty="0">
                <a:solidFill>
                  <a:schemeClr val="tx1">
                    <a:lumMod val="65000"/>
                    <a:lumOff val="35000"/>
                  </a:schemeClr>
                </a:solidFill>
                <a:latin typeface="Arial" panose="020B0604020202020204" pitchFamily="34" charset="0"/>
                <a:ea typeface="Source Han Sans ExtraLight" panose="020B0200000000000000" pitchFamily="34" charset="-122"/>
                <a:cs typeface="Arial" panose="020B0604020202020204" pitchFamily="34" charset="0"/>
              </a:rPr>
              <a:t>Click add related title text, and click add related title text, click add related title text, click on add related title words</a:t>
            </a:r>
            <a:r>
              <a:rPr lang="en-US" altLang="zh-CN" sz="843" dirty="0">
                <a:solidFill>
                  <a:srgbClr val="FF0000"/>
                </a:solidFill>
                <a:latin typeface="Arial" panose="020B0604020202020204" pitchFamily="34" charset="0"/>
                <a:ea typeface="Source Han Sans ExtraLight" panose="020B0200000000000000" pitchFamily="34" charset="-122"/>
                <a:cs typeface="Arial" panose="020B0604020202020204" pitchFamily="34" charset="0"/>
              </a:rPr>
              <a:t>.</a:t>
            </a:r>
          </a:p>
        </p:txBody>
      </p:sp>
      <p:sp>
        <p:nvSpPr>
          <p:cNvPr id="7" name="矩形 6">
            <a:extLst>
              <a:ext uri="{FF2B5EF4-FFF2-40B4-BE49-F238E27FC236}">
                <a16:creationId xmlns:a16="http://schemas.microsoft.com/office/drawing/2014/main" id="{CBE8230B-90EF-4BEE-8041-3201B847894D}"/>
              </a:ext>
            </a:extLst>
          </p:cNvPr>
          <p:cNvSpPr/>
          <p:nvPr/>
        </p:nvSpPr>
        <p:spPr>
          <a:xfrm>
            <a:off x="1383752" y="2842815"/>
            <a:ext cx="3060340" cy="346228"/>
          </a:xfrm>
          <a:prstGeom prst="rect">
            <a:avLst/>
          </a:prstGeom>
        </p:spPr>
        <p:txBody>
          <a:bodyPr wrap="square" lIns="68561" tIns="34280" rIns="68561" bIns="34280">
            <a:spAutoFit/>
          </a:bodyPr>
          <a:lstStyle/>
          <a:p>
            <a:pPr algn="just"/>
            <a:r>
              <a:rPr lang="en-US" altLang="zh-CN" dirty="0">
                <a:solidFill>
                  <a:schemeClr val="tx1">
                    <a:lumMod val="65000"/>
                    <a:lumOff val="35000"/>
                  </a:schemeClr>
                </a:solidFill>
                <a:latin typeface="Arial" panose="020B0604020202020204" pitchFamily="34" charset="0"/>
                <a:ea typeface="+mj-ea"/>
                <a:cs typeface="Arial" panose="020B0604020202020204" pitchFamily="34" charset="0"/>
              </a:rPr>
              <a:t>BUSINESS POWERPOINT</a:t>
            </a:r>
          </a:p>
        </p:txBody>
      </p:sp>
      <p:sp>
        <p:nvSpPr>
          <p:cNvPr id="8" name="TextBox 7">
            <a:extLst>
              <a:ext uri="{FF2B5EF4-FFF2-40B4-BE49-F238E27FC236}">
                <a16:creationId xmlns:a16="http://schemas.microsoft.com/office/drawing/2014/main" id="{5807D797-F634-4896-862E-10F326C19F7B}"/>
              </a:ext>
            </a:extLst>
          </p:cNvPr>
          <p:cNvSpPr>
            <a:spLocks noChangeArrowheads="1"/>
          </p:cNvSpPr>
          <p:nvPr/>
        </p:nvSpPr>
        <p:spPr bwMode="auto">
          <a:xfrm>
            <a:off x="1149360" y="1212043"/>
            <a:ext cx="3517929" cy="1145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8559" tIns="64279" rIns="128559" bIns="64279">
            <a:spAutoFit/>
          </a:bodyPr>
          <a:lstStyle/>
          <a:p>
            <a:pPr algn="ctr"/>
            <a:r>
              <a:rPr lang="en-US" altLang="zh-CN" sz="6600" b="1" dirty="0">
                <a:solidFill>
                  <a:schemeClr val="tx1">
                    <a:lumMod val="65000"/>
                    <a:lumOff val="35000"/>
                  </a:schemeClr>
                </a:solidFill>
                <a:latin typeface="华文楷体" panose="02010600040101010101" pitchFamily="2" charset="-122"/>
                <a:ea typeface="华文楷体" panose="02010600040101010101" pitchFamily="2" charset="-122"/>
                <a:sym typeface="微软雅黑" pitchFamily="34" charset="-122"/>
              </a:rPr>
              <a:t>2019</a:t>
            </a:r>
            <a:endParaRPr lang="zh-CN" altLang="en-US" sz="6600" b="1" dirty="0">
              <a:solidFill>
                <a:schemeClr val="tx1">
                  <a:lumMod val="65000"/>
                  <a:lumOff val="35000"/>
                </a:schemeClr>
              </a:solidFill>
              <a:latin typeface="华文楷体" panose="02010600040101010101" pitchFamily="2" charset="-122"/>
              <a:ea typeface="华文楷体" panose="02010600040101010101" pitchFamily="2" charset="-122"/>
              <a:sym typeface="微软雅黑" pitchFamily="34" charset="-122"/>
            </a:endParaRPr>
          </a:p>
        </p:txBody>
      </p:sp>
    </p:spTree>
    <p:extLst>
      <p:ext uri="{BB962C8B-B14F-4D97-AF65-F5344CB8AC3E}">
        <p14:creationId xmlns:p14="http://schemas.microsoft.com/office/powerpoint/2010/main" val="1640792736"/>
      </p:ext>
    </p:extLst>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2" presetClass="entr" presetSubtype="0" fill="hold" grpId="0" nodeType="afterEffect">
                                  <p:stCondLst>
                                    <p:cond delay="0"/>
                                  </p:stCondLst>
                                  <p:iterate type="lt">
                                    <p:tmPct val="10000"/>
                                  </p:iterate>
                                  <p:childTnLst>
                                    <p:set>
                                      <p:cBhvr>
                                        <p:cTn id="12" dur="1" fill="hold">
                                          <p:stCondLst>
                                            <p:cond delay="0"/>
                                          </p:stCondLst>
                                        </p:cTn>
                                        <p:tgtEl>
                                          <p:spTgt spid="8"/>
                                        </p:tgtEl>
                                        <p:attrNameLst>
                                          <p:attrName>style.visibility</p:attrName>
                                        </p:attrNameLst>
                                      </p:cBhvr>
                                      <p:to>
                                        <p:strVal val="visible"/>
                                      </p:to>
                                    </p:set>
                                    <p:animScale>
                                      <p:cBhvr>
                                        <p:cTn id="13"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8"/>
                                        </p:tgtEl>
                                        <p:attrNameLst>
                                          <p:attrName>ppt_x</p:attrName>
                                          <p:attrName>ppt_y</p:attrName>
                                        </p:attrNameLst>
                                      </p:cBhvr>
                                    </p:animMotion>
                                    <p:animEffect transition="in" filter="fade">
                                      <p:cBhvr>
                                        <p:cTn id="15" dur="1000"/>
                                        <p:tgtEl>
                                          <p:spTgt spid="8"/>
                                        </p:tgtEl>
                                      </p:cBhvr>
                                    </p:animEffect>
                                  </p:childTnLst>
                                </p:cTn>
                              </p:par>
                            </p:childTnLst>
                          </p:cTn>
                        </p:par>
                        <p:par>
                          <p:cTn id="16" fill="hold">
                            <p:stCondLst>
                              <p:cond delay="2300"/>
                            </p:stCondLst>
                            <p:childTnLst>
                              <p:par>
                                <p:cTn id="17" presetID="52" presetClass="entr" presetSubtype="0" fill="hold" grpId="0" nodeType="afterEffect">
                                  <p:stCondLst>
                                    <p:cond delay="0"/>
                                  </p:stCondLst>
                                  <p:iterate type="lt">
                                    <p:tmPct val="10000"/>
                                  </p:iterate>
                                  <p:childTnLst>
                                    <p:set>
                                      <p:cBhvr>
                                        <p:cTn id="18" dur="1" fill="hold">
                                          <p:stCondLst>
                                            <p:cond delay="0"/>
                                          </p:stCondLst>
                                        </p:cTn>
                                        <p:tgtEl>
                                          <p:spTgt spid="3"/>
                                        </p:tgtEl>
                                        <p:attrNameLst>
                                          <p:attrName>style.visibility</p:attrName>
                                        </p:attrNameLst>
                                      </p:cBhvr>
                                      <p:to>
                                        <p:strVal val="visible"/>
                                      </p:to>
                                    </p:set>
                                    <p:animScale>
                                      <p:cBhvr>
                                        <p:cTn id="19"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3"/>
                                        </p:tgtEl>
                                        <p:attrNameLst>
                                          <p:attrName>ppt_x</p:attrName>
                                          <p:attrName>ppt_y</p:attrName>
                                        </p:attrNameLst>
                                      </p:cBhvr>
                                    </p:animMotion>
                                    <p:animEffect transition="in" filter="fade">
                                      <p:cBhvr>
                                        <p:cTn id="21" dur="1000"/>
                                        <p:tgtEl>
                                          <p:spTgt spid="3"/>
                                        </p:tgtEl>
                                      </p:cBhvr>
                                    </p:animEffect>
                                  </p:childTnLst>
                                </p:cTn>
                              </p:par>
                            </p:childTnLst>
                          </p:cTn>
                        </p:par>
                        <p:par>
                          <p:cTn id="22" fill="hold">
                            <p:stCondLst>
                              <p:cond delay="4000"/>
                            </p:stCondLst>
                            <p:childTnLst>
                              <p:par>
                                <p:cTn id="23" presetID="2" presetClass="entr" presetSubtype="2" fill="hold" grpId="0" nodeType="afterEffect">
                                  <p:stCondLst>
                                    <p:cond delay="0"/>
                                  </p:stCondLst>
                                  <p:iterate type="lt">
                                    <p:tmPct val="10000"/>
                                  </p:iterate>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1+#ppt_w/2"/>
                                          </p:val>
                                        </p:tav>
                                        <p:tav tm="100000">
                                          <p:val>
                                            <p:strVal val="#ppt_x"/>
                                          </p:val>
                                        </p:tav>
                                      </p:tavLst>
                                    </p:anim>
                                    <p:anim calcmode="lin" valueType="num">
                                      <p:cBhvr additive="base">
                                        <p:cTn id="26" dur="500" fill="hold"/>
                                        <p:tgtEl>
                                          <p:spTgt spid="7"/>
                                        </p:tgtEl>
                                        <p:attrNameLst>
                                          <p:attrName>ppt_y</p:attrName>
                                        </p:attrNameLst>
                                      </p:cBhvr>
                                      <p:tavLst>
                                        <p:tav tm="0">
                                          <p:val>
                                            <p:strVal val="#ppt_y"/>
                                          </p:val>
                                        </p:tav>
                                        <p:tav tm="100000">
                                          <p:val>
                                            <p:strVal val="#ppt_y"/>
                                          </p:val>
                                        </p:tav>
                                      </p:tavLst>
                                    </p:anim>
                                  </p:childTnLst>
                                </p:cTn>
                              </p:par>
                            </p:childTnLst>
                          </p:cTn>
                        </p:par>
                        <p:par>
                          <p:cTn id="27" fill="hold">
                            <p:stCondLst>
                              <p:cond delay="5350"/>
                            </p:stCondLst>
                            <p:childTnLst>
                              <p:par>
                                <p:cTn id="28" presetID="22" presetClass="entr" presetSubtype="8" fill="hold" nodeType="after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wipe(left)">
                                      <p:cBhvr>
                                        <p:cTn id="30" dur="500"/>
                                        <p:tgtEl>
                                          <p:spTgt spid="5"/>
                                        </p:tgtEl>
                                      </p:cBhvr>
                                    </p:animEffect>
                                  </p:childTnLst>
                                </p:cTn>
                              </p:par>
                            </p:childTnLst>
                          </p:cTn>
                        </p:par>
                        <p:par>
                          <p:cTn id="31" fill="hold">
                            <p:stCondLst>
                              <p:cond delay="5850"/>
                            </p:stCondLst>
                            <p:childTnLst>
                              <p:par>
                                <p:cTn id="32" presetID="41" presetClass="entr" presetSubtype="0" fill="hold" grpId="0" nodeType="afterEffect">
                                  <p:stCondLst>
                                    <p:cond delay="0"/>
                                  </p:stCondLst>
                                  <p:iterate type="lt">
                                    <p:tmPct val="952"/>
                                  </p:iterate>
                                  <p:childTnLst>
                                    <p:set>
                                      <p:cBhvr>
                                        <p:cTn id="33" dur="1" fill="hold">
                                          <p:stCondLst>
                                            <p:cond delay="0"/>
                                          </p:stCondLst>
                                        </p:cTn>
                                        <p:tgtEl>
                                          <p:spTgt spid="6"/>
                                        </p:tgtEl>
                                        <p:attrNameLst>
                                          <p:attrName>style.visibility</p:attrName>
                                        </p:attrNameLst>
                                      </p:cBhvr>
                                      <p:to>
                                        <p:strVal val="visible"/>
                                      </p:to>
                                    </p:set>
                                    <p:anim calcmode="lin" valueType="num">
                                      <p:cBhvr>
                                        <p:cTn id="34"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35" dur="500" fill="hold"/>
                                        <p:tgtEl>
                                          <p:spTgt spid="6"/>
                                        </p:tgtEl>
                                        <p:attrNameLst>
                                          <p:attrName>ppt_y</p:attrName>
                                        </p:attrNameLst>
                                      </p:cBhvr>
                                      <p:tavLst>
                                        <p:tav tm="0">
                                          <p:val>
                                            <p:strVal val="#ppt_y"/>
                                          </p:val>
                                        </p:tav>
                                        <p:tav tm="100000">
                                          <p:val>
                                            <p:strVal val="#ppt_y"/>
                                          </p:val>
                                        </p:tav>
                                      </p:tavLst>
                                    </p:anim>
                                    <p:anim calcmode="lin" valueType="num">
                                      <p:cBhvr>
                                        <p:cTn id="36"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37"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38"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825822" y="466981"/>
            <a:ext cx="3383973" cy="505319"/>
          </a:xfrm>
        </p:spPr>
        <p:txBody>
          <a:bodyPr anchor="t">
            <a:normAutofit fontScale="92500" lnSpcReduction="20000"/>
          </a:bodyPr>
          <a:lstStyle/>
          <a:p>
            <a:r>
              <a:rPr lang="en-US" b="0" dirty="0">
                <a:solidFill>
                  <a:schemeClr val="accent1"/>
                </a:solidFill>
                <a:latin typeface="微软雅黑" panose="020B0503020204020204" pitchFamily="34" charset="-122"/>
                <a:ea typeface="微软雅黑" panose="020B0503020204020204" pitchFamily="34" charset="-122"/>
                <a:cs typeface="+mn-ea"/>
                <a:sym typeface="+mn-lt"/>
              </a:rPr>
              <a:t>版权声明</a:t>
            </a:r>
          </a:p>
        </p:txBody>
      </p:sp>
      <p:sp>
        <p:nvSpPr>
          <p:cNvPr id="4" name="Text Placeholder 3"/>
          <p:cNvSpPr>
            <a:spLocks noGrp="1"/>
          </p:cNvSpPr>
          <p:nvPr>
            <p:ph type="body" sz="quarter" idx="11"/>
          </p:nvPr>
        </p:nvSpPr>
        <p:spPr>
          <a:xfrm>
            <a:off x="1835370" y="1104952"/>
            <a:ext cx="4932874" cy="299965"/>
          </a:xfrm>
        </p:spPr>
        <p:txBody>
          <a:bodyPr anchor="t">
            <a:normAutofit fontScale="92500" lnSpcReduction="20000"/>
          </a:bodyPr>
          <a:lstStyle/>
          <a:p>
            <a:r>
              <a:rPr lang="en-US" sz="1800" dirty="0" err="1">
                <a:solidFill>
                  <a:schemeClr val="accent1"/>
                </a:solidFill>
                <a:latin typeface="微软雅黑" panose="020B0503020204020204" pitchFamily="34" charset="-122"/>
                <a:ea typeface="微软雅黑" panose="020B0503020204020204" pitchFamily="34" charset="-122"/>
                <a:cs typeface="+mn-ea"/>
                <a:sym typeface="+mn-lt"/>
              </a:rPr>
              <a:t>感谢您支持原创设计事业，支持设计版权产品</a:t>
            </a:r>
            <a:r>
              <a:rPr lang="en-US" sz="1800" dirty="0">
                <a:solidFill>
                  <a:schemeClr val="accent1"/>
                </a:solidFill>
                <a:latin typeface="微软雅黑" panose="020B0503020204020204" pitchFamily="34" charset="-122"/>
                <a:ea typeface="微软雅黑" panose="020B0503020204020204" pitchFamily="34" charset="-122"/>
                <a:cs typeface="+mn-ea"/>
                <a:sym typeface="+mn-lt"/>
              </a:rPr>
              <a:t>！</a:t>
            </a:r>
          </a:p>
        </p:txBody>
      </p:sp>
      <p:sp>
        <p:nvSpPr>
          <p:cNvPr id="5" name="Text Placeholder 4"/>
          <p:cNvSpPr>
            <a:spLocks noGrp="1"/>
          </p:cNvSpPr>
          <p:nvPr>
            <p:ph type="body" sz="quarter" idx="16"/>
          </p:nvPr>
        </p:nvSpPr>
        <p:spPr>
          <a:xfrm>
            <a:off x="865832" y="1699563"/>
            <a:ext cx="7378576" cy="3010448"/>
          </a:xfrm>
        </p:spPr>
        <p:txBody>
          <a:bodyPr anchor="t">
            <a:normAutofit/>
          </a:bodyPr>
          <a:lstStyle/>
          <a:p>
            <a:pPr algn="l">
              <a:spcBef>
                <a:spcPts val="1200"/>
              </a:spcBef>
            </a:pPr>
            <a:r>
              <a:rPr lang="en-US" sz="900" dirty="0" err="1">
                <a:latin typeface="微软雅黑" panose="020B0503020204020204" pitchFamily="34" charset="-122"/>
                <a:ea typeface="微软雅黑" panose="020B0503020204020204" pitchFamily="34" charset="-122"/>
                <a:cs typeface="+mn-ea"/>
                <a:sym typeface="+mn-lt"/>
              </a:rPr>
              <a:t>感谢您下载千图网</a:t>
            </a:r>
            <a:r>
              <a:rPr lang="zh-CN" altLang="en-US" sz="900" dirty="0">
                <a:latin typeface="微软雅黑" panose="020B0503020204020204" pitchFamily="34" charset="-122"/>
                <a:ea typeface="微软雅黑" panose="020B0503020204020204" pitchFamily="34" charset="-122"/>
                <a:cs typeface="+mn-ea"/>
                <a:sym typeface="+mn-lt"/>
              </a:rPr>
              <a:t>原创</a:t>
            </a:r>
            <a:r>
              <a:rPr lang="en-US" altLang="zh-CN" sz="900" dirty="0">
                <a:latin typeface="微软雅黑" panose="020B0503020204020204" pitchFamily="34" charset="-122"/>
                <a:ea typeface="微软雅黑" panose="020B0503020204020204" pitchFamily="34" charset="-122"/>
                <a:cs typeface="+mn-ea"/>
                <a:sym typeface="+mn-lt"/>
              </a:rPr>
              <a:t>PPT</a:t>
            </a:r>
            <a:r>
              <a:rPr lang="zh-CN" altLang="en-US" sz="900" dirty="0">
                <a:latin typeface="微软雅黑" panose="020B0503020204020204" pitchFamily="34" charset="-122"/>
                <a:ea typeface="微软雅黑" panose="020B0503020204020204" pitchFamily="34" charset="-122"/>
                <a:cs typeface="+mn-ea"/>
                <a:sym typeface="+mn-lt"/>
              </a:rPr>
              <a:t>模板</a:t>
            </a:r>
            <a:r>
              <a:rPr lang="en-US" sz="900" dirty="0">
                <a:latin typeface="微软雅黑" panose="020B0503020204020204" pitchFamily="34" charset="-122"/>
                <a:ea typeface="微软雅黑" panose="020B0503020204020204" pitchFamily="34" charset="-122"/>
                <a:cs typeface="+mn-ea"/>
                <a:sym typeface="+mn-lt"/>
              </a:rPr>
              <a:t>，</a:t>
            </a:r>
            <a:r>
              <a:rPr lang="en-US" sz="900" dirty="0" err="1">
                <a:latin typeface="微软雅黑" panose="020B0503020204020204" pitchFamily="34" charset="-122"/>
                <a:ea typeface="微软雅黑" panose="020B0503020204020204" pitchFamily="34" charset="-122"/>
                <a:cs typeface="+mn-ea"/>
                <a:sym typeface="+mn-lt"/>
              </a:rPr>
              <a:t>为了您和千图网以及原创作者的利益，请勿复制、传播、销售，否则将承担法律责任</a:t>
            </a:r>
            <a:r>
              <a:rPr lang="en-US" sz="900" dirty="0">
                <a:latin typeface="微软雅黑" panose="020B0503020204020204" pitchFamily="34" charset="-122"/>
                <a:ea typeface="微软雅黑" panose="020B0503020204020204" pitchFamily="34" charset="-122"/>
                <a:cs typeface="+mn-ea"/>
                <a:sym typeface="+mn-lt"/>
              </a:rPr>
              <a:t>！</a:t>
            </a:r>
          </a:p>
          <a:p>
            <a:pPr algn="l">
              <a:spcBef>
                <a:spcPts val="1200"/>
              </a:spcBef>
            </a:pPr>
            <a:r>
              <a:rPr lang="en-US" sz="900" dirty="0" err="1">
                <a:latin typeface="微软雅黑" panose="020B0503020204020204" pitchFamily="34" charset="-122"/>
                <a:ea typeface="微软雅黑" panose="020B0503020204020204" pitchFamily="34" charset="-122"/>
                <a:cs typeface="+mn-ea"/>
                <a:sym typeface="+mn-lt"/>
              </a:rPr>
              <a:t>千图网将对作品进行维权，按照传播下载次数的十倍进行索取赔偿</a:t>
            </a:r>
            <a:r>
              <a:rPr lang="zh-CN" altLang="en-US" sz="900" dirty="0">
                <a:latin typeface="微软雅黑" panose="020B0503020204020204" pitchFamily="34" charset="-122"/>
                <a:ea typeface="微软雅黑" panose="020B0503020204020204" pitchFamily="34" charset="-122"/>
                <a:cs typeface="+mn-ea"/>
                <a:sym typeface="+mn-lt"/>
              </a:rPr>
              <a:t>金</a:t>
            </a:r>
            <a:r>
              <a:rPr lang="en-US" sz="900" dirty="0">
                <a:latin typeface="微软雅黑" panose="020B0503020204020204" pitchFamily="34" charset="-122"/>
                <a:ea typeface="微软雅黑" panose="020B0503020204020204" pitchFamily="34" charset="-122"/>
                <a:cs typeface="+mn-ea"/>
                <a:sym typeface="+mn-lt"/>
              </a:rPr>
              <a:t>！</a:t>
            </a:r>
          </a:p>
          <a:p>
            <a:pPr algn="l">
              <a:spcBef>
                <a:spcPts val="1200"/>
              </a:spcBef>
            </a:pPr>
            <a:r>
              <a:rPr lang="en-US" sz="900" dirty="0">
                <a:latin typeface="微软雅黑" panose="020B0503020204020204" pitchFamily="34" charset="-122"/>
                <a:ea typeface="微软雅黑" panose="020B0503020204020204" pitchFamily="34" charset="-122"/>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algn="l">
              <a:spcBef>
                <a:spcPts val="1200"/>
              </a:spcBef>
            </a:pPr>
            <a:r>
              <a:rPr lang="en-US" sz="900" dirty="0">
                <a:latin typeface="微软雅黑" panose="020B0503020204020204" pitchFamily="34" charset="-122"/>
                <a:ea typeface="微软雅黑" panose="020B0503020204020204" pitchFamily="34" charset="-122"/>
                <a:cs typeface="+mn-ea"/>
                <a:sym typeface="+mn-lt"/>
              </a:rPr>
              <a:t>2、不得将千图网的PPT模版、PPT素材，本身用于再出售，或者出租、出借、转让、分销、发布或者作为礼物供他人使用，不得转授权、出卖、转让本协议或本协议中的权利。</a:t>
            </a:r>
          </a:p>
          <a:p>
            <a:pPr algn="l">
              <a:spcBef>
                <a:spcPts val="1200"/>
              </a:spcBef>
            </a:pPr>
            <a:r>
              <a:rPr lang="en-US" sz="900" dirty="0">
                <a:latin typeface="微软雅黑" panose="020B0503020204020204" pitchFamily="34" charset="-122"/>
                <a:ea typeface="微软雅黑" panose="020B0503020204020204" pitchFamily="34" charset="-122"/>
                <a:cs typeface="+mn-ea"/>
                <a:sym typeface="+mn-lt"/>
              </a:rPr>
              <a:t>3、禁止把作品纳入商标或服务标记。</a:t>
            </a:r>
          </a:p>
          <a:p>
            <a:pPr algn="l">
              <a:spcBef>
                <a:spcPts val="1200"/>
              </a:spcBef>
            </a:pPr>
            <a:r>
              <a:rPr lang="en-US" sz="900" dirty="0">
                <a:latin typeface="微软雅黑" panose="020B0503020204020204" pitchFamily="34" charset="-122"/>
                <a:ea typeface="微软雅黑" panose="020B0503020204020204" pitchFamily="34" charset="-122"/>
                <a:cs typeface="+mn-ea"/>
                <a:sym typeface="+mn-lt"/>
              </a:rPr>
              <a:t>4、禁止用户用下载格式在网上传播作品。或者作品可以让第三方单独付费或共享免费下载、或通过转移电话服务系统传播。</a:t>
            </a:r>
          </a:p>
        </p:txBody>
      </p:sp>
    </p:spTree>
    <p:extLst>
      <p:ext uri="{BB962C8B-B14F-4D97-AF65-F5344CB8AC3E}">
        <p14:creationId xmlns:p14="http://schemas.microsoft.com/office/powerpoint/2010/main" val="3248361625"/>
      </p:ext>
    </p:extLst>
  </p:cSld>
  <p:clrMapOvr>
    <a:masterClrMapping/>
  </p:clrMapOvr>
  <p:transition spd="slow" advClick="0" advTm="0">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69879D2A-17FE-49B8-9610-958362647C5E}"/>
              </a:ext>
            </a:extLst>
          </p:cNvPr>
          <p:cNvSpPr/>
          <p:nvPr/>
        </p:nvSpPr>
        <p:spPr>
          <a:xfrm>
            <a:off x="2619537" y="1729526"/>
            <a:ext cx="3561347" cy="1747389"/>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3" name="Oval 3">
            <a:extLst>
              <a:ext uri="{FF2B5EF4-FFF2-40B4-BE49-F238E27FC236}">
                <a16:creationId xmlns:a16="http://schemas.microsoft.com/office/drawing/2014/main" id="{CAB400A3-913C-4A9F-9BC8-42AD7F746B4B}"/>
              </a:ext>
            </a:extLst>
          </p:cNvPr>
          <p:cNvSpPr/>
          <p:nvPr/>
        </p:nvSpPr>
        <p:spPr>
          <a:xfrm>
            <a:off x="4057511" y="1414997"/>
            <a:ext cx="668069" cy="666653"/>
          </a:xfrm>
          <a:prstGeom prst="ellipse">
            <a:avLst/>
          </a:prstGeom>
          <a:solidFill>
            <a:schemeClr val="accent4"/>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r>
              <a:rPr lang="en-US" altLang="zh-CN" sz="2000" b="1" dirty="0">
                <a:solidFill>
                  <a:srgbClr val="FFFFFF"/>
                </a:solidFill>
              </a:rPr>
              <a:t>01</a:t>
            </a:r>
            <a:endParaRPr lang="zh-CN" altLang="zh-CN" sz="2000" b="1" dirty="0">
              <a:solidFill>
                <a:srgbClr val="FFFFFF"/>
              </a:solidFill>
            </a:endParaRPr>
          </a:p>
        </p:txBody>
      </p:sp>
      <p:sp>
        <p:nvSpPr>
          <p:cNvPr id="4" name="Rectangle 5">
            <a:extLst>
              <a:ext uri="{FF2B5EF4-FFF2-40B4-BE49-F238E27FC236}">
                <a16:creationId xmlns:a16="http://schemas.microsoft.com/office/drawing/2014/main" id="{44159A00-C4D6-4DAD-BD8A-0EB0398DBF2E}"/>
              </a:ext>
            </a:extLst>
          </p:cNvPr>
          <p:cNvSpPr/>
          <p:nvPr/>
        </p:nvSpPr>
        <p:spPr>
          <a:xfrm>
            <a:off x="3893798" y="3379647"/>
            <a:ext cx="1038225" cy="2571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5" name="TextBox 20">
            <a:extLst>
              <a:ext uri="{FF2B5EF4-FFF2-40B4-BE49-F238E27FC236}">
                <a16:creationId xmlns:a16="http://schemas.microsoft.com/office/drawing/2014/main" id="{E7132685-93A9-41A4-9F04-32A7AACBDE13}"/>
              </a:ext>
            </a:extLst>
          </p:cNvPr>
          <p:cNvSpPr txBox="1"/>
          <p:nvPr/>
        </p:nvSpPr>
        <p:spPr>
          <a:xfrm>
            <a:off x="3903858" y="2349452"/>
            <a:ext cx="1005404" cy="338554"/>
          </a:xfrm>
          <a:prstGeom prst="rect">
            <a:avLst/>
          </a:prstGeom>
          <a:noFill/>
        </p:spPr>
        <p:txBody>
          <a:bodyPr wrap="none">
            <a:spAutoFit/>
          </a:bodyPr>
          <a:lstStyle/>
          <a:p>
            <a:pPr algn="ct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工作评价</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 name="Rectangle 37">
            <a:extLst>
              <a:ext uri="{FF2B5EF4-FFF2-40B4-BE49-F238E27FC236}">
                <a16:creationId xmlns:a16="http://schemas.microsoft.com/office/drawing/2014/main" id="{111EE00B-97C2-4E0D-B316-E49A589F1514}"/>
              </a:ext>
            </a:extLst>
          </p:cNvPr>
          <p:cNvSpPr/>
          <p:nvPr/>
        </p:nvSpPr>
        <p:spPr>
          <a:xfrm>
            <a:off x="3048297" y="2746245"/>
            <a:ext cx="2776453" cy="400110"/>
          </a:xfrm>
          <a:prstGeom prst="rect">
            <a:avLst/>
          </a:prstGeom>
        </p:spPr>
        <p:txBody>
          <a:bodyPr wrap="square">
            <a:spAutoFit/>
          </a:bodyPr>
          <a:lstStyle/>
          <a:p>
            <a:pPr algn="ctr"/>
            <a:r>
              <a:rPr lang="zh-CN" altLang="en-US" sz="1000" dirty="0">
                <a:solidFill>
                  <a:schemeClr val="bg1">
                    <a:lumMod val="65000"/>
                  </a:schemeClr>
                </a:solidFill>
                <a:latin typeface="微软雅黑" panose="020B0503020204020204" pitchFamily="34" charset="-122"/>
                <a:ea typeface="微软雅黑" panose="020B0503020204020204" pitchFamily="34" charset="-122"/>
              </a:rPr>
              <a:t>请在这里输入您的主要叙述内容请在这里输入您的主要叙述内容</a:t>
            </a:r>
            <a:endParaRPr lang="en-US" altLang="zh-CN" sz="10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7" name="TextBox 26">
            <a:extLst>
              <a:ext uri="{FF2B5EF4-FFF2-40B4-BE49-F238E27FC236}">
                <a16:creationId xmlns:a16="http://schemas.microsoft.com/office/drawing/2014/main" id="{CA07F425-77C2-4269-B68D-5476B60F9F92}"/>
              </a:ext>
            </a:extLst>
          </p:cNvPr>
          <p:cNvSpPr txBox="1"/>
          <p:nvPr/>
        </p:nvSpPr>
        <p:spPr>
          <a:xfrm>
            <a:off x="3994311" y="3388872"/>
            <a:ext cx="857927" cy="253916"/>
          </a:xfrm>
          <a:prstGeom prst="rect">
            <a:avLst/>
          </a:prstGeom>
          <a:noFill/>
        </p:spPr>
        <p:txBody>
          <a:bodyPr wrap="none">
            <a:spAutoFit/>
          </a:bodyPr>
          <a:lstStyle/>
          <a:p>
            <a:pPr eaLnBrk="1" fontAlgn="auto" hangingPunct="1">
              <a:spcBef>
                <a:spcPts val="0"/>
              </a:spcBef>
              <a:spcAft>
                <a:spcPts val="0"/>
              </a:spcAft>
              <a:defRPr/>
            </a:pPr>
            <a:r>
              <a:rPr lang="en-US" altLang="zh-CN" sz="1050">
                <a:solidFill>
                  <a:schemeClr val="bg1"/>
                </a:solidFill>
                <a:latin typeface="微软雅黑" panose="020B0503020204020204" pitchFamily="34" charset="-122"/>
                <a:ea typeface="微软雅黑" panose="020B0503020204020204" pitchFamily="34" charset="-122"/>
              </a:rPr>
              <a:t>PART</a:t>
            </a:r>
            <a:r>
              <a:rPr lang="zh-CN" altLang="en-US" sz="1050" dirty="0">
                <a:solidFill>
                  <a:schemeClr val="bg1"/>
                </a:solidFill>
                <a:latin typeface="微软雅黑" panose="020B0503020204020204" pitchFamily="34" charset="-122"/>
                <a:ea typeface="微软雅黑" panose="020B0503020204020204" pitchFamily="34" charset="-122"/>
              </a:rPr>
              <a:t> </a:t>
            </a:r>
            <a:r>
              <a:rPr lang="en-US" altLang="zh-CN" sz="1050" dirty="0">
                <a:solidFill>
                  <a:schemeClr val="bg1"/>
                </a:solidFill>
                <a:latin typeface="微软雅黑" panose="020B0503020204020204" pitchFamily="34" charset="-122"/>
                <a:ea typeface="微软雅黑" panose="020B0503020204020204" pitchFamily="34" charset="-122"/>
              </a:rPr>
              <a:t>ONE</a:t>
            </a:r>
            <a:endParaRPr lang="id-ID" sz="105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24460841"/>
      </p:ext>
    </p:extLst>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16" presetClass="entr" presetSubtype="37"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outVertical)">
                                      <p:cBhvr>
                                        <p:cTn id="12" dur="500"/>
                                        <p:tgtEl>
                                          <p:spTgt spid="2"/>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animEffect transition="in" filter="fade">
                                      <p:cBhvr>
                                        <p:cTn id="17" dur="500"/>
                                        <p:tgtEl>
                                          <p:spTgt spid="4"/>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6"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441913" y="1181473"/>
            <a:ext cx="1728996" cy="1728335"/>
            <a:chOff x="366784" y="771650"/>
            <a:chExt cx="1728996" cy="1727802"/>
          </a:xfrm>
        </p:grpSpPr>
        <p:sp>
          <p:nvSpPr>
            <p:cNvPr id="68" name="椭圆 67"/>
            <p:cNvSpPr/>
            <p:nvPr/>
          </p:nvSpPr>
          <p:spPr>
            <a:xfrm>
              <a:off x="483806" y="902041"/>
              <a:ext cx="1497729" cy="1497730"/>
            </a:xfrm>
            <a:prstGeom prst="ellipse">
              <a:avLst/>
            </a:prstGeom>
            <a:noFill/>
            <a:ln w="63500">
              <a:solidFill>
                <a:schemeClr val="accent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空心弧 68"/>
            <p:cNvSpPr/>
            <p:nvPr/>
          </p:nvSpPr>
          <p:spPr>
            <a:xfrm rot="5400000">
              <a:off x="366784" y="771650"/>
              <a:ext cx="1727802" cy="1727801"/>
            </a:xfrm>
            <a:prstGeom prst="blockArc">
              <a:avLst>
                <a:gd name="adj1" fmla="val 10800000"/>
                <a:gd name="adj2" fmla="val 16200000"/>
                <a:gd name="adj3" fmla="val 13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0" name="文本框 69"/>
            <p:cNvSpPr txBox="1"/>
            <p:nvPr/>
          </p:nvSpPr>
          <p:spPr>
            <a:xfrm>
              <a:off x="777237" y="1327741"/>
              <a:ext cx="904415" cy="523059"/>
            </a:xfrm>
            <a:prstGeom prst="rect">
              <a:avLst/>
            </a:prstGeom>
            <a:noFill/>
          </p:spPr>
          <p:txBody>
            <a:bodyPr wrap="none" rtlCol="0">
              <a:spAutoFit/>
            </a:bodyPr>
            <a:lstStyle/>
            <a:p>
              <a:r>
                <a:rPr lang="en-US" altLang="zh-CN" sz="2800" b="1" dirty="0">
                  <a:solidFill>
                    <a:schemeClr val="tx1">
                      <a:lumMod val="75000"/>
                      <a:lumOff val="25000"/>
                    </a:schemeClr>
                  </a:solidFill>
                  <a:latin typeface="Akzidenz-Grotesk BQ Condensed" pitchFamily="50" charset="0"/>
                </a:rPr>
                <a:t>25%</a:t>
              </a:r>
              <a:endParaRPr lang="zh-CN" altLang="en-US" sz="2800" b="1" dirty="0">
                <a:solidFill>
                  <a:schemeClr val="tx1">
                    <a:lumMod val="75000"/>
                    <a:lumOff val="25000"/>
                  </a:schemeClr>
                </a:solidFill>
                <a:latin typeface="Akzidenz-Grotesk BQ Condensed" pitchFamily="50" charset="0"/>
              </a:endParaRPr>
            </a:p>
          </p:txBody>
        </p:sp>
        <p:sp>
          <p:nvSpPr>
            <p:cNvPr id="71" name="椭圆 70"/>
            <p:cNvSpPr/>
            <p:nvPr/>
          </p:nvSpPr>
          <p:spPr>
            <a:xfrm>
              <a:off x="1870303" y="1517630"/>
              <a:ext cx="225477" cy="2254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椭圆 71"/>
            <p:cNvSpPr/>
            <p:nvPr/>
          </p:nvSpPr>
          <p:spPr>
            <a:xfrm>
              <a:off x="1123608" y="772153"/>
              <a:ext cx="225477" cy="2254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76" name="文本框 14"/>
          <p:cNvSpPr txBox="1"/>
          <p:nvPr/>
        </p:nvSpPr>
        <p:spPr>
          <a:xfrm>
            <a:off x="1131654" y="2982130"/>
            <a:ext cx="800219" cy="276999"/>
          </a:xfrm>
          <a:prstGeom prst="rect">
            <a:avLst/>
          </a:prstGeom>
          <a:noFill/>
        </p:spPr>
        <p:txBody>
          <a:bodyPr wrap="none" rtlCol="0">
            <a:spAutoFit/>
          </a:bodyPr>
          <a:lstStyle/>
          <a:p>
            <a:pPr algn="r"/>
            <a:r>
              <a:rPr lang="zh-CN" altLang="en-US" sz="1200" dirty="0">
                <a:solidFill>
                  <a:schemeClr val="tx1">
                    <a:lumMod val="75000"/>
                    <a:lumOff val="25000"/>
                  </a:schemeClr>
                </a:solidFill>
                <a:latin typeface="微软雅黑" pitchFamily="34" charset="-122"/>
                <a:ea typeface="微软雅黑" pitchFamily="34" charset="-122"/>
              </a:rPr>
              <a:t>添加标题</a:t>
            </a:r>
          </a:p>
        </p:txBody>
      </p:sp>
      <p:sp>
        <p:nvSpPr>
          <p:cNvPr id="77" name="文本框 15"/>
          <p:cNvSpPr txBox="1"/>
          <p:nvPr/>
        </p:nvSpPr>
        <p:spPr>
          <a:xfrm>
            <a:off x="519016" y="3335324"/>
            <a:ext cx="1577706" cy="590931"/>
          </a:xfrm>
          <a:prstGeom prst="rect">
            <a:avLst/>
          </a:prstGeom>
          <a:noFill/>
        </p:spPr>
        <p:txBody>
          <a:bodyPr wrap="square" rtlCol="0">
            <a:spAutoFit/>
          </a:bodyPr>
          <a:lstStyle/>
          <a:p>
            <a:pPr algn="r">
              <a:lnSpc>
                <a:spcPct val="120000"/>
              </a:lnSpc>
              <a:spcBef>
                <a:spcPct val="0"/>
              </a:spcBef>
              <a:buNone/>
            </a:pPr>
            <a:r>
              <a:rPr lang="zh-CN" altLang="en-US" sz="900" dirty="0">
                <a:solidFill>
                  <a:schemeClr val="tx1">
                    <a:lumMod val="50000"/>
                    <a:lumOff val="50000"/>
                  </a:schemeClr>
                </a:solidFill>
                <a:latin typeface="微软雅黑" pitchFamily="34" charset="-122"/>
                <a:ea typeface="微软雅黑" pitchFamily="34" charset="-122"/>
                <a:sym typeface="微软雅黑" pitchFamily="34" charset="-122"/>
              </a:rPr>
              <a:t>在此录入上述图表的综合描述说明，在此录入上述图表的综合描述说明。</a:t>
            </a:r>
          </a:p>
        </p:txBody>
      </p:sp>
      <p:grpSp>
        <p:nvGrpSpPr>
          <p:cNvPr id="3" name="组合 9"/>
          <p:cNvGrpSpPr/>
          <p:nvPr/>
        </p:nvGrpSpPr>
        <p:grpSpPr>
          <a:xfrm>
            <a:off x="2597512" y="1181473"/>
            <a:ext cx="1727801" cy="2744782"/>
            <a:chOff x="2639435" y="771650"/>
            <a:chExt cx="1727801" cy="2743934"/>
          </a:xfrm>
        </p:grpSpPr>
        <p:grpSp>
          <p:nvGrpSpPr>
            <p:cNvPr id="4" name="组合 3"/>
            <p:cNvGrpSpPr/>
            <p:nvPr/>
          </p:nvGrpSpPr>
          <p:grpSpPr>
            <a:xfrm>
              <a:off x="2639435" y="771650"/>
              <a:ext cx="1727801" cy="1728092"/>
              <a:chOff x="2536738" y="771650"/>
              <a:chExt cx="1727801" cy="1728092"/>
            </a:xfrm>
          </p:grpSpPr>
          <p:sp>
            <p:nvSpPr>
              <p:cNvPr id="63" name="椭圆 62"/>
              <p:cNvSpPr/>
              <p:nvPr/>
            </p:nvSpPr>
            <p:spPr>
              <a:xfrm>
                <a:off x="2653760" y="902041"/>
                <a:ext cx="1497729" cy="1497730"/>
              </a:xfrm>
              <a:prstGeom prst="ellipse">
                <a:avLst/>
              </a:prstGeom>
              <a:noFill/>
              <a:ln w="63500">
                <a:solidFill>
                  <a:schemeClr val="accent2">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空心弧 63"/>
              <p:cNvSpPr/>
              <p:nvPr/>
            </p:nvSpPr>
            <p:spPr>
              <a:xfrm rot="10800000">
                <a:off x="2536738" y="771650"/>
                <a:ext cx="1727801" cy="1727802"/>
              </a:xfrm>
              <a:prstGeom prst="blockArc">
                <a:avLst>
                  <a:gd name="adj1" fmla="val 5400000"/>
                  <a:gd name="adj2" fmla="val 16200000"/>
                  <a:gd name="adj3" fmla="val 13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5" name="文本框 64"/>
              <p:cNvSpPr txBox="1"/>
              <p:nvPr/>
            </p:nvSpPr>
            <p:spPr>
              <a:xfrm>
                <a:off x="2947191" y="1327741"/>
                <a:ext cx="904415" cy="523058"/>
              </a:xfrm>
              <a:prstGeom prst="rect">
                <a:avLst/>
              </a:prstGeom>
              <a:noFill/>
            </p:spPr>
            <p:txBody>
              <a:bodyPr wrap="none" rtlCol="0">
                <a:spAutoFit/>
              </a:bodyPr>
              <a:lstStyle/>
              <a:p>
                <a:r>
                  <a:rPr lang="en-US" altLang="zh-CN" sz="2800" b="1" dirty="0">
                    <a:solidFill>
                      <a:schemeClr val="tx1">
                        <a:lumMod val="75000"/>
                        <a:lumOff val="25000"/>
                      </a:schemeClr>
                    </a:solidFill>
                    <a:latin typeface="Akzidenz-Grotesk BQ Condensed" pitchFamily="50" charset="0"/>
                  </a:rPr>
                  <a:t>50%</a:t>
                </a:r>
                <a:endParaRPr lang="zh-CN" altLang="en-US" sz="2800" b="1" dirty="0">
                  <a:solidFill>
                    <a:schemeClr val="tx1">
                      <a:lumMod val="75000"/>
                      <a:lumOff val="25000"/>
                    </a:schemeClr>
                  </a:solidFill>
                  <a:latin typeface="Akzidenz-Grotesk BQ Condensed" pitchFamily="50" charset="0"/>
                </a:endParaRPr>
              </a:p>
            </p:txBody>
          </p:sp>
          <p:sp>
            <p:nvSpPr>
              <p:cNvPr id="66" name="椭圆 65"/>
              <p:cNvSpPr/>
              <p:nvPr/>
            </p:nvSpPr>
            <p:spPr>
              <a:xfrm>
                <a:off x="3287986" y="771901"/>
                <a:ext cx="225477" cy="22547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7" name="椭圆 66"/>
              <p:cNvSpPr/>
              <p:nvPr/>
            </p:nvSpPr>
            <p:spPr>
              <a:xfrm>
                <a:off x="3287986" y="2274265"/>
                <a:ext cx="225477" cy="22547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6" name="组合 89"/>
            <p:cNvGrpSpPr/>
            <p:nvPr/>
          </p:nvGrpSpPr>
          <p:grpSpPr>
            <a:xfrm>
              <a:off x="2715940" y="2571751"/>
              <a:ext cx="1577706" cy="943833"/>
              <a:chOff x="470459" y="2571751"/>
              <a:chExt cx="1577706" cy="943833"/>
            </a:xfrm>
          </p:grpSpPr>
          <p:sp>
            <p:nvSpPr>
              <p:cNvPr id="91" name="文本框 14"/>
              <p:cNvSpPr txBox="1"/>
              <p:nvPr/>
            </p:nvSpPr>
            <p:spPr>
              <a:xfrm>
                <a:off x="1083097" y="2571751"/>
                <a:ext cx="800219" cy="276913"/>
              </a:xfrm>
              <a:prstGeom prst="rect">
                <a:avLst/>
              </a:prstGeom>
              <a:noFill/>
            </p:spPr>
            <p:txBody>
              <a:bodyPr wrap="none" rtlCol="0">
                <a:spAutoFit/>
              </a:bodyPr>
              <a:lstStyle/>
              <a:p>
                <a:pPr algn="r"/>
                <a:r>
                  <a:rPr lang="zh-CN" altLang="en-US" sz="1200" dirty="0">
                    <a:solidFill>
                      <a:schemeClr val="tx1">
                        <a:lumMod val="75000"/>
                        <a:lumOff val="25000"/>
                      </a:schemeClr>
                    </a:solidFill>
                    <a:latin typeface="微软雅黑" pitchFamily="34" charset="-122"/>
                    <a:ea typeface="微软雅黑" pitchFamily="34" charset="-122"/>
                  </a:rPr>
                  <a:t>添加标题</a:t>
                </a:r>
              </a:p>
            </p:txBody>
          </p:sp>
          <p:sp>
            <p:nvSpPr>
              <p:cNvPr id="92" name="文本框 15"/>
              <p:cNvSpPr txBox="1"/>
              <p:nvPr/>
            </p:nvSpPr>
            <p:spPr>
              <a:xfrm>
                <a:off x="470459" y="2924835"/>
                <a:ext cx="1577706" cy="590749"/>
              </a:xfrm>
              <a:prstGeom prst="rect">
                <a:avLst/>
              </a:prstGeom>
              <a:noFill/>
            </p:spPr>
            <p:txBody>
              <a:bodyPr wrap="square" rtlCol="0">
                <a:spAutoFit/>
              </a:bodyPr>
              <a:lstStyle/>
              <a:p>
                <a:pPr algn="r">
                  <a:lnSpc>
                    <a:spcPct val="120000"/>
                  </a:lnSpc>
                  <a:spcBef>
                    <a:spcPct val="0"/>
                  </a:spcBef>
                  <a:buNone/>
                </a:pPr>
                <a:r>
                  <a:rPr lang="zh-CN" altLang="en-US" sz="900" dirty="0">
                    <a:solidFill>
                      <a:schemeClr val="tx1">
                        <a:lumMod val="50000"/>
                        <a:lumOff val="50000"/>
                      </a:schemeClr>
                    </a:solidFill>
                    <a:latin typeface="微软雅黑" pitchFamily="34" charset="-122"/>
                    <a:ea typeface="微软雅黑" pitchFamily="34" charset="-122"/>
                    <a:sym typeface="微软雅黑" pitchFamily="34" charset="-122"/>
                  </a:rPr>
                  <a:t>在此录入上述图表的综合描述说明，在此录入上述图表的综合描述说明。</a:t>
                </a:r>
              </a:p>
            </p:txBody>
          </p:sp>
        </p:grpSp>
      </p:grpSp>
      <p:grpSp>
        <p:nvGrpSpPr>
          <p:cNvPr id="7" name="组合 12"/>
          <p:cNvGrpSpPr/>
          <p:nvPr/>
        </p:nvGrpSpPr>
        <p:grpSpPr>
          <a:xfrm>
            <a:off x="4751915" y="1181473"/>
            <a:ext cx="1727801" cy="2744782"/>
            <a:chOff x="4787292" y="771650"/>
            <a:chExt cx="1727801" cy="2743934"/>
          </a:xfrm>
        </p:grpSpPr>
        <p:grpSp>
          <p:nvGrpSpPr>
            <p:cNvPr id="8" name="组合 5"/>
            <p:cNvGrpSpPr/>
            <p:nvPr/>
          </p:nvGrpSpPr>
          <p:grpSpPr>
            <a:xfrm>
              <a:off x="4787292" y="771650"/>
              <a:ext cx="1727801" cy="1727802"/>
              <a:chOff x="4706692" y="771650"/>
              <a:chExt cx="1727801" cy="1727802"/>
            </a:xfrm>
          </p:grpSpPr>
          <p:sp>
            <p:nvSpPr>
              <p:cNvPr id="58" name="椭圆 57"/>
              <p:cNvSpPr/>
              <p:nvPr/>
            </p:nvSpPr>
            <p:spPr>
              <a:xfrm>
                <a:off x="4823714" y="902041"/>
                <a:ext cx="1497729" cy="1497730"/>
              </a:xfrm>
              <a:prstGeom prst="ellipse">
                <a:avLst/>
              </a:prstGeom>
              <a:noFill/>
              <a:ln w="63500">
                <a:solidFill>
                  <a:schemeClr val="accent3">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空心弧 58"/>
              <p:cNvSpPr/>
              <p:nvPr/>
            </p:nvSpPr>
            <p:spPr>
              <a:xfrm flipH="1">
                <a:off x="4706692" y="771650"/>
                <a:ext cx="1727801" cy="1727802"/>
              </a:xfrm>
              <a:prstGeom prst="blockArc">
                <a:avLst>
                  <a:gd name="adj1" fmla="val 2700000"/>
                  <a:gd name="adj2" fmla="val 16200000"/>
                  <a:gd name="adj3" fmla="val 13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0" name="文本框 59"/>
              <p:cNvSpPr txBox="1"/>
              <p:nvPr/>
            </p:nvSpPr>
            <p:spPr>
              <a:xfrm>
                <a:off x="5117145" y="1327741"/>
                <a:ext cx="904415" cy="523058"/>
              </a:xfrm>
              <a:prstGeom prst="rect">
                <a:avLst/>
              </a:prstGeom>
              <a:noFill/>
            </p:spPr>
            <p:txBody>
              <a:bodyPr wrap="none" rtlCol="0">
                <a:spAutoFit/>
              </a:bodyPr>
              <a:lstStyle/>
              <a:p>
                <a:r>
                  <a:rPr lang="en-US" altLang="zh-CN" sz="2800" b="1" dirty="0">
                    <a:solidFill>
                      <a:schemeClr val="tx1">
                        <a:lumMod val="75000"/>
                        <a:lumOff val="25000"/>
                      </a:schemeClr>
                    </a:solidFill>
                    <a:latin typeface="Akzidenz-Grotesk BQ Condensed" pitchFamily="50" charset="0"/>
                  </a:rPr>
                  <a:t>65%</a:t>
                </a:r>
                <a:endParaRPr lang="zh-CN" altLang="en-US" sz="2800" b="1" dirty="0">
                  <a:solidFill>
                    <a:schemeClr val="tx1">
                      <a:lumMod val="75000"/>
                      <a:lumOff val="25000"/>
                    </a:schemeClr>
                  </a:solidFill>
                  <a:latin typeface="Akzidenz-Grotesk BQ Condensed" pitchFamily="50" charset="0"/>
                </a:endParaRPr>
              </a:p>
            </p:txBody>
          </p:sp>
          <p:sp>
            <p:nvSpPr>
              <p:cNvPr id="61" name="椭圆 60"/>
              <p:cNvSpPr/>
              <p:nvPr/>
            </p:nvSpPr>
            <p:spPr>
              <a:xfrm>
                <a:off x="4934660" y="2062819"/>
                <a:ext cx="225477" cy="22547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2" name="椭圆 61"/>
              <p:cNvSpPr/>
              <p:nvPr/>
            </p:nvSpPr>
            <p:spPr>
              <a:xfrm>
                <a:off x="5453310" y="772911"/>
                <a:ext cx="225477" cy="22547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9" name="组合 93"/>
            <p:cNvGrpSpPr/>
            <p:nvPr/>
          </p:nvGrpSpPr>
          <p:grpSpPr>
            <a:xfrm>
              <a:off x="4863797" y="2571751"/>
              <a:ext cx="1577706" cy="943833"/>
              <a:chOff x="470459" y="2571751"/>
              <a:chExt cx="1577706" cy="943833"/>
            </a:xfrm>
          </p:grpSpPr>
          <p:sp>
            <p:nvSpPr>
              <p:cNvPr id="95" name="文本框 14"/>
              <p:cNvSpPr txBox="1"/>
              <p:nvPr/>
            </p:nvSpPr>
            <p:spPr>
              <a:xfrm>
                <a:off x="1083097" y="2571751"/>
                <a:ext cx="800219" cy="276913"/>
              </a:xfrm>
              <a:prstGeom prst="rect">
                <a:avLst/>
              </a:prstGeom>
              <a:noFill/>
            </p:spPr>
            <p:txBody>
              <a:bodyPr wrap="none" rtlCol="0">
                <a:spAutoFit/>
              </a:bodyPr>
              <a:lstStyle/>
              <a:p>
                <a:pPr algn="r"/>
                <a:r>
                  <a:rPr lang="zh-CN" altLang="en-US" sz="1200" dirty="0">
                    <a:solidFill>
                      <a:schemeClr val="tx1">
                        <a:lumMod val="75000"/>
                        <a:lumOff val="25000"/>
                      </a:schemeClr>
                    </a:solidFill>
                    <a:latin typeface="微软雅黑" pitchFamily="34" charset="-122"/>
                    <a:ea typeface="微软雅黑" pitchFamily="34" charset="-122"/>
                  </a:rPr>
                  <a:t>添加标题</a:t>
                </a:r>
              </a:p>
            </p:txBody>
          </p:sp>
          <p:sp>
            <p:nvSpPr>
              <p:cNvPr id="96" name="文本框 15"/>
              <p:cNvSpPr txBox="1"/>
              <p:nvPr/>
            </p:nvSpPr>
            <p:spPr>
              <a:xfrm>
                <a:off x="470459" y="2924835"/>
                <a:ext cx="1577706" cy="590749"/>
              </a:xfrm>
              <a:prstGeom prst="rect">
                <a:avLst/>
              </a:prstGeom>
              <a:noFill/>
            </p:spPr>
            <p:txBody>
              <a:bodyPr wrap="square" rtlCol="0">
                <a:spAutoFit/>
              </a:bodyPr>
              <a:lstStyle/>
              <a:p>
                <a:pPr algn="r">
                  <a:lnSpc>
                    <a:spcPct val="120000"/>
                  </a:lnSpc>
                  <a:spcBef>
                    <a:spcPct val="0"/>
                  </a:spcBef>
                  <a:buNone/>
                </a:pPr>
                <a:r>
                  <a:rPr lang="zh-CN" altLang="en-US" sz="900" dirty="0">
                    <a:solidFill>
                      <a:schemeClr val="tx1">
                        <a:lumMod val="50000"/>
                        <a:lumOff val="50000"/>
                      </a:schemeClr>
                    </a:solidFill>
                    <a:latin typeface="微软雅黑" pitchFamily="34" charset="-122"/>
                    <a:ea typeface="微软雅黑" pitchFamily="34" charset="-122"/>
                    <a:sym typeface="微软雅黑" pitchFamily="34" charset="-122"/>
                  </a:rPr>
                  <a:t>在此录入上述图表的综合描述说明，在此录入上述图表的综合描述说明。</a:t>
                </a:r>
              </a:p>
            </p:txBody>
          </p:sp>
        </p:grpSp>
      </p:grpSp>
      <p:grpSp>
        <p:nvGrpSpPr>
          <p:cNvPr id="10" name="组合 13"/>
          <p:cNvGrpSpPr/>
          <p:nvPr/>
        </p:nvGrpSpPr>
        <p:grpSpPr>
          <a:xfrm>
            <a:off x="6906318" y="1181473"/>
            <a:ext cx="1728037" cy="2744782"/>
            <a:chOff x="6906317" y="771650"/>
            <a:chExt cx="1728037" cy="2743934"/>
          </a:xfrm>
        </p:grpSpPr>
        <p:grpSp>
          <p:nvGrpSpPr>
            <p:cNvPr id="11" name="组合 8"/>
            <p:cNvGrpSpPr/>
            <p:nvPr/>
          </p:nvGrpSpPr>
          <p:grpSpPr>
            <a:xfrm>
              <a:off x="6906317" y="771650"/>
              <a:ext cx="1728037" cy="1727802"/>
              <a:chOff x="6876411" y="771650"/>
              <a:chExt cx="1728037" cy="1727802"/>
            </a:xfrm>
          </p:grpSpPr>
          <p:sp>
            <p:nvSpPr>
              <p:cNvPr id="53" name="椭圆 52"/>
              <p:cNvSpPr/>
              <p:nvPr/>
            </p:nvSpPr>
            <p:spPr>
              <a:xfrm>
                <a:off x="6993669" y="902041"/>
                <a:ext cx="1497729" cy="1497730"/>
              </a:xfrm>
              <a:prstGeom prst="ellipse">
                <a:avLst/>
              </a:prstGeom>
              <a:noFill/>
              <a:ln w="63500">
                <a:solidFill>
                  <a:schemeClr val="accent4">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空心弧 53"/>
              <p:cNvSpPr/>
              <p:nvPr/>
            </p:nvSpPr>
            <p:spPr>
              <a:xfrm flipH="1">
                <a:off x="6876646" y="771650"/>
                <a:ext cx="1727802" cy="1727802"/>
              </a:xfrm>
              <a:prstGeom prst="blockArc">
                <a:avLst>
                  <a:gd name="adj1" fmla="val 0"/>
                  <a:gd name="adj2" fmla="val 16200000"/>
                  <a:gd name="adj3" fmla="val 13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5" name="文本框 54"/>
              <p:cNvSpPr txBox="1"/>
              <p:nvPr/>
            </p:nvSpPr>
            <p:spPr>
              <a:xfrm>
                <a:off x="7287100" y="1327741"/>
                <a:ext cx="904415" cy="523058"/>
              </a:xfrm>
              <a:prstGeom prst="rect">
                <a:avLst/>
              </a:prstGeom>
              <a:noFill/>
            </p:spPr>
            <p:txBody>
              <a:bodyPr wrap="none" rtlCol="0">
                <a:spAutoFit/>
              </a:bodyPr>
              <a:lstStyle/>
              <a:p>
                <a:r>
                  <a:rPr lang="en-US" altLang="zh-CN" sz="2800" b="1" dirty="0">
                    <a:solidFill>
                      <a:schemeClr val="tx1">
                        <a:lumMod val="75000"/>
                        <a:lumOff val="25000"/>
                      </a:schemeClr>
                    </a:solidFill>
                    <a:latin typeface="Akzidenz-Grotesk BQ Condensed" pitchFamily="50" charset="0"/>
                  </a:rPr>
                  <a:t>75%</a:t>
                </a:r>
                <a:endParaRPr lang="zh-CN" altLang="en-US" sz="2800" b="1" dirty="0">
                  <a:solidFill>
                    <a:schemeClr val="tx1">
                      <a:lumMod val="75000"/>
                      <a:lumOff val="25000"/>
                    </a:schemeClr>
                  </a:solidFill>
                  <a:latin typeface="Akzidenz-Grotesk BQ Condensed" pitchFamily="50" charset="0"/>
                </a:endParaRPr>
              </a:p>
            </p:txBody>
          </p:sp>
          <p:sp>
            <p:nvSpPr>
              <p:cNvPr id="56" name="椭圆 55"/>
              <p:cNvSpPr/>
              <p:nvPr/>
            </p:nvSpPr>
            <p:spPr>
              <a:xfrm>
                <a:off x="7628039" y="772911"/>
                <a:ext cx="225477" cy="22547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7" name="椭圆 56"/>
              <p:cNvSpPr/>
              <p:nvPr/>
            </p:nvSpPr>
            <p:spPr>
              <a:xfrm>
                <a:off x="6876411" y="1516873"/>
                <a:ext cx="225477" cy="22547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2" name="组合 97"/>
            <p:cNvGrpSpPr/>
            <p:nvPr/>
          </p:nvGrpSpPr>
          <p:grpSpPr>
            <a:xfrm>
              <a:off x="6982940" y="2571751"/>
              <a:ext cx="1577706" cy="943833"/>
              <a:chOff x="470459" y="2571751"/>
              <a:chExt cx="1577706" cy="943833"/>
            </a:xfrm>
          </p:grpSpPr>
          <p:sp>
            <p:nvSpPr>
              <p:cNvPr id="99" name="文本框 14"/>
              <p:cNvSpPr txBox="1"/>
              <p:nvPr/>
            </p:nvSpPr>
            <p:spPr>
              <a:xfrm>
                <a:off x="1083097" y="2571751"/>
                <a:ext cx="800219" cy="276913"/>
              </a:xfrm>
              <a:prstGeom prst="rect">
                <a:avLst/>
              </a:prstGeom>
              <a:noFill/>
            </p:spPr>
            <p:txBody>
              <a:bodyPr wrap="none" rtlCol="0">
                <a:spAutoFit/>
              </a:bodyPr>
              <a:lstStyle/>
              <a:p>
                <a:pPr algn="r"/>
                <a:r>
                  <a:rPr lang="zh-CN" altLang="en-US" sz="1200" dirty="0">
                    <a:solidFill>
                      <a:schemeClr val="tx1">
                        <a:lumMod val="75000"/>
                        <a:lumOff val="25000"/>
                      </a:schemeClr>
                    </a:solidFill>
                    <a:latin typeface="微软雅黑" pitchFamily="34" charset="-122"/>
                    <a:ea typeface="微软雅黑" pitchFamily="34" charset="-122"/>
                  </a:rPr>
                  <a:t>添加标题</a:t>
                </a:r>
              </a:p>
            </p:txBody>
          </p:sp>
          <p:sp>
            <p:nvSpPr>
              <p:cNvPr id="100" name="文本框 15"/>
              <p:cNvSpPr txBox="1"/>
              <p:nvPr/>
            </p:nvSpPr>
            <p:spPr>
              <a:xfrm>
                <a:off x="470459" y="2924835"/>
                <a:ext cx="1577706" cy="590749"/>
              </a:xfrm>
              <a:prstGeom prst="rect">
                <a:avLst/>
              </a:prstGeom>
              <a:noFill/>
            </p:spPr>
            <p:txBody>
              <a:bodyPr wrap="square" rtlCol="0">
                <a:spAutoFit/>
              </a:bodyPr>
              <a:lstStyle/>
              <a:p>
                <a:pPr algn="r">
                  <a:lnSpc>
                    <a:spcPct val="120000"/>
                  </a:lnSpc>
                  <a:spcBef>
                    <a:spcPct val="0"/>
                  </a:spcBef>
                  <a:buNone/>
                </a:pPr>
                <a:r>
                  <a:rPr lang="zh-CN" altLang="en-US" sz="900" dirty="0">
                    <a:solidFill>
                      <a:schemeClr val="tx1">
                        <a:lumMod val="50000"/>
                        <a:lumOff val="50000"/>
                      </a:schemeClr>
                    </a:solidFill>
                    <a:latin typeface="微软雅黑" pitchFamily="34" charset="-122"/>
                    <a:ea typeface="微软雅黑" pitchFamily="34" charset="-122"/>
                    <a:sym typeface="微软雅黑" pitchFamily="34" charset="-122"/>
                  </a:rPr>
                  <a:t>在此录入上述图表的综合描述说明，在此录入上述图表的综合描述说明。</a:t>
                </a:r>
              </a:p>
            </p:txBody>
          </p:sp>
        </p:grpSp>
      </p:grpSp>
      <p:sp>
        <p:nvSpPr>
          <p:cNvPr id="47" name="L 形 46"/>
          <p:cNvSpPr/>
          <p:nvPr/>
        </p:nvSpPr>
        <p:spPr>
          <a:xfrm rot="16200000">
            <a:off x="1901119" y="3879478"/>
            <a:ext cx="194460" cy="144000"/>
          </a:xfrm>
          <a:prstGeom prst="corner">
            <a:avLst>
              <a:gd name="adj1" fmla="val 34817"/>
              <a:gd name="adj2" fmla="val 28743"/>
            </a:avLst>
          </a:pr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8" name="L 形 47"/>
          <p:cNvSpPr/>
          <p:nvPr/>
        </p:nvSpPr>
        <p:spPr>
          <a:xfrm rot="16200000">
            <a:off x="4046464" y="3879478"/>
            <a:ext cx="194460" cy="144000"/>
          </a:xfrm>
          <a:prstGeom prst="corner">
            <a:avLst>
              <a:gd name="adj1" fmla="val 34817"/>
              <a:gd name="adj2" fmla="val 28743"/>
            </a:avLst>
          </a:prstGeom>
          <a:solidFill>
            <a:schemeClr val="accent2">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L 形 48"/>
          <p:cNvSpPr/>
          <p:nvPr/>
        </p:nvSpPr>
        <p:spPr>
          <a:xfrm rot="16200000">
            <a:off x="6203558" y="3879478"/>
            <a:ext cx="194460" cy="144000"/>
          </a:xfrm>
          <a:prstGeom prst="corner">
            <a:avLst>
              <a:gd name="adj1" fmla="val 34817"/>
              <a:gd name="adj2" fmla="val 28743"/>
            </a:avLst>
          </a:prstGeom>
          <a:solidFill>
            <a:schemeClr val="accent3">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L 形 49"/>
          <p:cNvSpPr/>
          <p:nvPr/>
        </p:nvSpPr>
        <p:spPr>
          <a:xfrm rot="16200000">
            <a:off x="8363210" y="3879478"/>
            <a:ext cx="194460" cy="144000"/>
          </a:xfrm>
          <a:prstGeom prst="corner">
            <a:avLst>
              <a:gd name="adj1" fmla="val 34817"/>
              <a:gd name="adj2" fmla="val 28743"/>
            </a:avLst>
          </a:prstGeom>
          <a:solidFill>
            <a:schemeClr val="accent4">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19071878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700"/>
                                  </p:stCondLst>
                                  <p:childTnLst>
                                    <p:set>
                                      <p:cBhvr>
                                        <p:cTn id="11" dur="1" fill="hold">
                                          <p:stCondLst>
                                            <p:cond delay="0"/>
                                          </p:stCondLst>
                                        </p:cTn>
                                        <p:tgtEl>
                                          <p:spTgt spid="76"/>
                                        </p:tgtEl>
                                        <p:attrNameLst>
                                          <p:attrName>style.visibility</p:attrName>
                                        </p:attrNameLst>
                                      </p:cBhvr>
                                      <p:to>
                                        <p:strVal val="visible"/>
                                      </p:to>
                                    </p:set>
                                    <p:animEffect transition="in" filter="fade">
                                      <p:cBhvr>
                                        <p:cTn id="12" dur="1000"/>
                                        <p:tgtEl>
                                          <p:spTgt spid="76"/>
                                        </p:tgtEl>
                                      </p:cBhvr>
                                    </p:animEffect>
                                    <p:anim calcmode="lin" valueType="num">
                                      <p:cBhvr>
                                        <p:cTn id="13" dur="1000" fill="hold"/>
                                        <p:tgtEl>
                                          <p:spTgt spid="76"/>
                                        </p:tgtEl>
                                        <p:attrNameLst>
                                          <p:attrName>ppt_x</p:attrName>
                                        </p:attrNameLst>
                                      </p:cBhvr>
                                      <p:tavLst>
                                        <p:tav tm="0">
                                          <p:val>
                                            <p:strVal val="#ppt_x"/>
                                          </p:val>
                                        </p:tav>
                                        <p:tav tm="100000">
                                          <p:val>
                                            <p:strVal val="#ppt_x"/>
                                          </p:val>
                                        </p:tav>
                                      </p:tavLst>
                                    </p:anim>
                                    <p:anim calcmode="lin" valueType="num">
                                      <p:cBhvr>
                                        <p:cTn id="14" dur="1000" fill="hold"/>
                                        <p:tgtEl>
                                          <p:spTgt spid="7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1100"/>
                                  </p:stCondLst>
                                  <p:childTnLst>
                                    <p:set>
                                      <p:cBhvr>
                                        <p:cTn id="16" dur="1" fill="hold">
                                          <p:stCondLst>
                                            <p:cond delay="0"/>
                                          </p:stCondLst>
                                        </p:cTn>
                                        <p:tgtEl>
                                          <p:spTgt spid="77"/>
                                        </p:tgtEl>
                                        <p:attrNameLst>
                                          <p:attrName>style.visibility</p:attrName>
                                        </p:attrNameLst>
                                      </p:cBhvr>
                                      <p:to>
                                        <p:strVal val="visible"/>
                                      </p:to>
                                    </p:set>
                                    <p:animEffect transition="in" filter="fade">
                                      <p:cBhvr>
                                        <p:cTn id="17" dur="1000"/>
                                        <p:tgtEl>
                                          <p:spTgt spid="77"/>
                                        </p:tgtEl>
                                      </p:cBhvr>
                                    </p:animEffect>
                                    <p:anim calcmode="lin" valueType="num">
                                      <p:cBhvr>
                                        <p:cTn id="18" dur="1000" fill="hold"/>
                                        <p:tgtEl>
                                          <p:spTgt spid="77"/>
                                        </p:tgtEl>
                                        <p:attrNameLst>
                                          <p:attrName>ppt_x</p:attrName>
                                        </p:attrNameLst>
                                      </p:cBhvr>
                                      <p:tavLst>
                                        <p:tav tm="0">
                                          <p:val>
                                            <p:strVal val="#ppt_x"/>
                                          </p:val>
                                        </p:tav>
                                        <p:tav tm="100000">
                                          <p:val>
                                            <p:strVal val="#ppt_x"/>
                                          </p:val>
                                        </p:tav>
                                      </p:tavLst>
                                    </p:anim>
                                    <p:anim calcmode="lin" valueType="num">
                                      <p:cBhvr>
                                        <p:cTn id="19" dur="1000" fill="hold"/>
                                        <p:tgtEl>
                                          <p:spTgt spid="77"/>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16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anim calcmode="lin" valueType="num">
                                      <p:cBhvr>
                                        <p:cTn id="23" dur="1000" fill="hold"/>
                                        <p:tgtEl>
                                          <p:spTgt spid="3"/>
                                        </p:tgtEl>
                                        <p:attrNameLst>
                                          <p:attrName>ppt_x</p:attrName>
                                        </p:attrNameLst>
                                      </p:cBhvr>
                                      <p:tavLst>
                                        <p:tav tm="0">
                                          <p:val>
                                            <p:strVal val="#ppt_x"/>
                                          </p:val>
                                        </p:tav>
                                        <p:tav tm="100000">
                                          <p:val>
                                            <p:strVal val="#ppt_x"/>
                                          </p:val>
                                        </p:tav>
                                      </p:tavLst>
                                    </p:anim>
                                    <p:anim calcmode="lin" valueType="num">
                                      <p:cBhvr>
                                        <p:cTn id="24" dur="1000" fill="hold"/>
                                        <p:tgtEl>
                                          <p:spTgt spid="3"/>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200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anim calcmode="lin" valueType="num">
                                      <p:cBhvr>
                                        <p:cTn id="28" dur="1000" fill="hold"/>
                                        <p:tgtEl>
                                          <p:spTgt spid="7"/>
                                        </p:tgtEl>
                                        <p:attrNameLst>
                                          <p:attrName>ppt_x</p:attrName>
                                        </p:attrNameLst>
                                      </p:cBhvr>
                                      <p:tavLst>
                                        <p:tav tm="0">
                                          <p:val>
                                            <p:strVal val="#ppt_x"/>
                                          </p:val>
                                        </p:tav>
                                        <p:tav tm="100000">
                                          <p:val>
                                            <p:strVal val="#ppt_x"/>
                                          </p:val>
                                        </p:tav>
                                      </p:tavLst>
                                    </p:anim>
                                    <p:anim calcmode="lin" valueType="num">
                                      <p:cBhvr>
                                        <p:cTn id="29" dur="10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230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2600"/>
                                  </p:stCondLst>
                                  <p:childTnLst>
                                    <p:set>
                                      <p:cBhvr>
                                        <p:cTn id="36" dur="1" fill="hold">
                                          <p:stCondLst>
                                            <p:cond delay="0"/>
                                          </p:stCondLst>
                                        </p:cTn>
                                        <p:tgtEl>
                                          <p:spTgt spid="47"/>
                                        </p:tgtEl>
                                        <p:attrNameLst>
                                          <p:attrName>style.visibility</p:attrName>
                                        </p:attrNameLst>
                                      </p:cBhvr>
                                      <p:to>
                                        <p:strVal val="visible"/>
                                      </p:to>
                                    </p:set>
                                    <p:animEffect transition="in" filter="fade">
                                      <p:cBhvr>
                                        <p:cTn id="37" dur="1000"/>
                                        <p:tgtEl>
                                          <p:spTgt spid="47"/>
                                        </p:tgtEl>
                                      </p:cBhvr>
                                    </p:animEffect>
                                    <p:anim calcmode="lin" valueType="num">
                                      <p:cBhvr>
                                        <p:cTn id="38" dur="1000" fill="hold"/>
                                        <p:tgtEl>
                                          <p:spTgt spid="47"/>
                                        </p:tgtEl>
                                        <p:attrNameLst>
                                          <p:attrName>ppt_x</p:attrName>
                                        </p:attrNameLst>
                                      </p:cBhvr>
                                      <p:tavLst>
                                        <p:tav tm="0">
                                          <p:val>
                                            <p:strVal val="#ppt_x"/>
                                          </p:val>
                                        </p:tav>
                                        <p:tav tm="100000">
                                          <p:val>
                                            <p:strVal val="#ppt_x"/>
                                          </p:val>
                                        </p:tav>
                                      </p:tavLst>
                                    </p:anim>
                                    <p:anim calcmode="lin" valueType="num">
                                      <p:cBhvr>
                                        <p:cTn id="39" dur="1000" fill="hold"/>
                                        <p:tgtEl>
                                          <p:spTgt spid="47"/>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2800"/>
                                  </p:stCondLst>
                                  <p:childTnLst>
                                    <p:set>
                                      <p:cBhvr>
                                        <p:cTn id="41" dur="1" fill="hold">
                                          <p:stCondLst>
                                            <p:cond delay="0"/>
                                          </p:stCondLst>
                                        </p:cTn>
                                        <p:tgtEl>
                                          <p:spTgt spid="48"/>
                                        </p:tgtEl>
                                        <p:attrNameLst>
                                          <p:attrName>style.visibility</p:attrName>
                                        </p:attrNameLst>
                                      </p:cBhvr>
                                      <p:to>
                                        <p:strVal val="visible"/>
                                      </p:to>
                                    </p:set>
                                    <p:animEffect transition="in" filter="fade">
                                      <p:cBhvr>
                                        <p:cTn id="42" dur="1000"/>
                                        <p:tgtEl>
                                          <p:spTgt spid="48"/>
                                        </p:tgtEl>
                                      </p:cBhvr>
                                    </p:animEffect>
                                    <p:anim calcmode="lin" valueType="num">
                                      <p:cBhvr>
                                        <p:cTn id="43" dur="1000" fill="hold"/>
                                        <p:tgtEl>
                                          <p:spTgt spid="48"/>
                                        </p:tgtEl>
                                        <p:attrNameLst>
                                          <p:attrName>ppt_x</p:attrName>
                                        </p:attrNameLst>
                                      </p:cBhvr>
                                      <p:tavLst>
                                        <p:tav tm="0">
                                          <p:val>
                                            <p:strVal val="#ppt_x"/>
                                          </p:val>
                                        </p:tav>
                                        <p:tav tm="100000">
                                          <p:val>
                                            <p:strVal val="#ppt_x"/>
                                          </p:val>
                                        </p:tav>
                                      </p:tavLst>
                                    </p:anim>
                                    <p:anim calcmode="lin" valueType="num">
                                      <p:cBhvr>
                                        <p:cTn id="44" dur="1000" fill="hold"/>
                                        <p:tgtEl>
                                          <p:spTgt spid="48"/>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3100"/>
                                  </p:stCondLst>
                                  <p:childTnLst>
                                    <p:set>
                                      <p:cBhvr>
                                        <p:cTn id="46" dur="1" fill="hold">
                                          <p:stCondLst>
                                            <p:cond delay="0"/>
                                          </p:stCondLst>
                                        </p:cTn>
                                        <p:tgtEl>
                                          <p:spTgt spid="49"/>
                                        </p:tgtEl>
                                        <p:attrNameLst>
                                          <p:attrName>style.visibility</p:attrName>
                                        </p:attrNameLst>
                                      </p:cBhvr>
                                      <p:to>
                                        <p:strVal val="visible"/>
                                      </p:to>
                                    </p:set>
                                    <p:animEffect transition="in" filter="fade">
                                      <p:cBhvr>
                                        <p:cTn id="47" dur="1000"/>
                                        <p:tgtEl>
                                          <p:spTgt spid="49"/>
                                        </p:tgtEl>
                                      </p:cBhvr>
                                    </p:animEffect>
                                    <p:anim calcmode="lin" valueType="num">
                                      <p:cBhvr>
                                        <p:cTn id="48" dur="1000" fill="hold"/>
                                        <p:tgtEl>
                                          <p:spTgt spid="49"/>
                                        </p:tgtEl>
                                        <p:attrNameLst>
                                          <p:attrName>ppt_x</p:attrName>
                                        </p:attrNameLst>
                                      </p:cBhvr>
                                      <p:tavLst>
                                        <p:tav tm="0">
                                          <p:val>
                                            <p:strVal val="#ppt_x"/>
                                          </p:val>
                                        </p:tav>
                                        <p:tav tm="100000">
                                          <p:val>
                                            <p:strVal val="#ppt_x"/>
                                          </p:val>
                                        </p:tav>
                                      </p:tavLst>
                                    </p:anim>
                                    <p:anim calcmode="lin" valueType="num">
                                      <p:cBhvr>
                                        <p:cTn id="49" dur="1000" fill="hold"/>
                                        <p:tgtEl>
                                          <p:spTgt spid="49"/>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3400"/>
                                  </p:stCondLst>
                                  <p:childTnLst>
                                    <p:set>
                                      <p:cBhvr>
                                        <p:cTn id="51" dur="1" fill="hold">
                                          <p:stCondLst>
                                            <p:cond delay="0"/>
                                          </p:stCondLst>
                                        </p:cTn>
                                        <p:tgtEl>
                                          <p:spTgt spid="50"/>
                                        </p:tgtEl>
                                        <p:attrNameLst>
                                          <p:attrName>style.visibility</p:attrName>
                                        </p:attrNameLst>
                                      </p:cBhvr>
                                      <p:to>
                                        <p:strVal val="visible"/>
                                      </p:to>
                                    </p:set>
                                    <p:animEffect transition="in" filter="fade">
                                      <p:cBhvr>
                                        <p:cTn id="52" dur="1000"/>
                                        <p:tgtEl>
                                          <p:spTgt spid="50"/>
                                        </p:tgtEl>
                                      </p:cBhvr>
                                    </p:animEffect>
                                    <p:anim calcmode="lin" valueType="num">
                                      <p:cBhvr>
                                        <p:cTn id="53" dur="1000" fill="hold"/>
                                        <p:tgtEl>
                                          <p:spTgt spid="50"/>
                                        </p:tgtEl>
                                        <p:attrNameLst>
                                          <p:attrName>ppt_x</p:attrName>
                                        </p:attrNameLst>
                                      </p:cBhvr>
                                      <p:tavLst>
                                        <p:tav tm="0">
                                          <p:val>
                                            <p:strVal val="#ppt_x"/>
                                          </p:val>
                                        </p:tav>
                                        <p:tav tm="100000">
                                          <p:val>
                                            <p:strVal val="#ppt_x"/>
                                          </p:val>
                                        </p:tav>
                                      </p:tavLst>
                                    </p:anim>
                                    <p:anim calcmode="lin" valueType="num">
                                      <p:cBhvr>
                                        <p:cTn id="54"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7" grpId="0"/>
      <p:bldP spid="47" grpId="0" animBg="1"/>
      <p:bldP spid="48" grpId="0" animBg="1"/>
      <p:bldP spid="49" grpId="0" animBg="1"/>
      <p:bldP spid="5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21"/>
          <p:cNvSpPr/>
          <p:nvPr/>
        </p:nvSpPr>
        <p:spPr bwMode="auto">
          <a:xfrm>
            <a:off x="6122510" y="1477623"/>
            <a:ext cx="526888" cy="520862"/>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a:solidFill>
            <a:schemeClr val="accent4"/>
          </a:solidFill>
          <a:ln>
            <a:noFill/>
          </a:ln>
        </p:spPr>
        <p:txBody>
          <a:bodyPr/>
          <a:lstStyle/>
          <a:p>
            <a:endParaRPr lang="zh-CN" altLang="en-US" sz="1799">
              <a:solidFill>
                <a:schemeClr val="tx1">
                  <a:lumMod val="50000"/>
                  <a:lumOff val="50000"/>
                </a:schemeClr>
              </a:solidFill>
            </a:endParaRPr>
          </a:p>
        </p:txBody>
      </p:sp>
      <p:sp>
        <p:nvSpPr>
          <p:cNvPr id="8" name="Freeform 22"/>
          <p:cNvSpPr/>
          <p:nvPr/>
        </p:nvSpPr>
        <p:spPr bwMode="auto">
          <a:xfrm>
            <a:off x="6122510" y="2301792"/>
            <a:ext cx="526888" cy="519274"/>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a:solidFill>
            <a:schemeClr val="accent1"/>
          </a:solidFill>
          <a:ln>
            <a:noFill/>
          </a:ln>
        </p:spPr>
        <p:txBody>
          <a:bodyPr/>
          <a:lstStyle/>
          <a:p>
            <a:endParaRPr lang="zh-CN" altLang="en-US" sz="1799">
              <a:solidFill>
                <a:schemeClr val="tx1">
                  <a:lumMod val="50000"/>
                  <a:lumOff val="50000"/>
                </a:schemeClr>
              </a:solidFill>
            </a:endParaRPr>
          </a:p>
        </p:txBody>
      </p:sp>
      <p:sp>
        <p:nvSpPr>
          <p:cNvPr id="9" name="Freeform 23"/>
          <p:cNvSpPr/>
          <p:nvPr/>
        </p:nvSpPr>
        <p:spPr bwMode="auto">
          <a:xfrm>
            <a:off x="6122510" y="3124369"/>
            <a:ext cx="526888" cy="520862"/>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a:solidFill>
            <a:schemeClr val="accent2"/>
          </a:solidFill>
          <a:ln>
            <a:noFill/>
          </a:ln>
        </p:spPr>
        <p:txBody>
          <a:bodyPr/>
          <a:lstStyle/>
          <a:p>
            <a:endParaRPr lang="zh-CN" altLang="en-US" sz="1799">
              <a:solidFill>
                <a:schemeClr val="tx1">
                  <a:lumMod val="50000"/>
                  <a:lumOff val="50000"/>
                </a:schemeClr>
              </a:solidFill>
            </a:endParaRPr>
          </a:p>
        </p:txBody>
      </p:sp>
      <p:sp>
        <p:nvSpPr>
          <p:cNvPr id="10" name="Freeform 24"/>
          <p:cNvSpPr/>
          <p:nvPr/>
        </p:nvSpPr>
        <p:spPr bwMode="auto">
          <a:xfrm>
            <a:off x="4752921" y="1739642"/>
            <a:ext cx="1369590" cy="2407393"/>
          </a:xfrm>
          <a:custGeom>
            <a:avLst/>
            <a:gdLst>
              <a:gd name="T0" fmla="*/ 863 w 863"/>
              <a:gd name="T1" fmla="*/ 0 h 1516"/>
              <a:gd name="T2" fmla="*/ 0 w 863"/>
              <a:gd name="T3" fmla="*/ 0 h 1516"/>
              <a:gd name="T4" fmla="*/ 0 w 863"/>
              <a:gd name="T5" fmla="*/ 1516 h 1516"/>
            </a:gdLst>
            <a:ahLst/>
            <a:cxnLst>
              <a:cxn ang="0">
                <a:pos x="T0" y="T1"/>
              </a:cxn>
              <a:cxn ang="0">
                <a:pos x="T2" y="T3"/>
              </a:cxn>
              <a:cxn ang="0">
                <a:pos x="T4" y="T5"/>
              </a:cxn>
            </a:cxnLst>
            <a:rect l="0" t="0" r="r" b="b"/>
            <a:pathLst>
              <a:path w="863" h="1516">
                <a:moveTo>
                  <a:pt x="863" y="0"/>
                </a:moveTo>
                <a:lnTo>
                  <a:pt x="0" y="0"/>
                </a:lnTo>
                <a:lnTo>
                  <a:pt x="0" y="1516"/>
                </a:lnTo>
              </a:path>
            </a:pathLst>
          </a:custGeom>
          <a:noFill/>
          <a:ln w="6350" cap="flat" cmpd="sng">
            <a:solidFill>
              <a:srgbClr val="20202E"/>
            </a:solidFill>
            <a:prstDash val="dash"/>
            <a:round/>
            <a:headEnd type="oval" w="sm" len="sm"/>
          </a:ln>
          <a:extLst>
            <a:ext uri="{909E8E84-426E-40DD-AFC4-6F175D3DCCD1}">
              <a14:hiddenFill xmlns:a14="http://schemas.microsoft.com/office/drawing/2010/main">
                <a:solidFill>
                  <a:srgbClr val="FFFFFF"/>
                </a:solidFill>
              </a14:hiddenFill>
            </a:ext>
          </a:extLst>
        </p:spPr>
        <p:txBody>
          <a:bodyPr/>
          <a:lstStyle/>
          <a:p>
            <a:endParaRPr lang="zh-CN" altLang="en-US" sz="1799"/>
          </a:p>
        </p:txBody>
      </p:sp>
      <p:sp>
        <p:nvSpPr>
          <p:cNvPr id="11" name="Freeform 25"/>
          <p:cNvSpPr/>
          <p:nvPr/>
        </p:nvSpPr>
        <p:spPr bwMode="auto">
          <a:xfrm>
            <a:off x="5089366" y="2562223"/>
            <a:ext cx="1033145" cy="1584814"/>
          </a:xfrm>
          <a:custGeom>
            <a:avLst/>
            <a:gdLst>
              <a:gd name="T0" fmla="*/ 651 w 651"/>
              <a:gd name="T1" fmla="*/ 0 h 998"/>
              <a:gd name="T2" fmla="*/ 0 w 651"/>
              <a:gd name="T3" fmla="*/ 0 h 998"/>
              <a:gd name="T4" fmla="*/ 0 w 651"/>
              <a:gd name="T5" fmla="*/ 998 h 998"/>
            </a:gdLst>
            <a:ahLst/>
            <a:cxnLst>
              <a:cxn ang="0">
                <a:pos x="T0" y="T1"/>
              </a:cxn>
              <a:cxn ang="0">
                <a:pos x="T2" y="T3"/>
              </a:cxn>
              <a:cxn ang="0">
                <a:pos x="T4" y="T5"/>
              </a:cxn>
            </a:cxnLst>
            <a:rect l="0" t="0" r="r" b="b"/>
            <a:pathLst>
              <a:path w="651" h="998">
                <a:moveTo>
                  <a:pt x="651" y="0"/>
                </a:moveTo>
                <a:lnTo>
                  <a:pt x="0" y="0"/>
                </a:lnTo>
                <a:lnTo>
                  <a:pt x="0" y="998"/>
                </a:lnTo>
              </a:path>
            </a:pathLst>
          </a:custGeom>
          <a:noFill/>
          <a:ln w="6350" cap="flat" cmpd="sng">
            <a:solidFill>
              <a:schemeClr val="accent1"/>
            </a:solidFill>
            <a:prstDash val="dash"/>
            <a:round/>
            <a:headEnd type="oval" w="sm" len="sm"/>
          </a:ln>
          <a:extLst>
            <a:ext uri="{909E8E84-426E-40DD-AFC4-6F175D3DCCD1}">
              <a14:hiddenFill xmlns:a14="http://schemas.microsoft.com/office/drawing/2010/main">
                <a:solidFill>
                  <a:srgbClr val="FFFFFF"/>
                </a:solidFill>
              </a14:hiddenFill>
            </a:ext>
          </a:extLst>
        </p:spPr>
        <p:txBody>
          <a:bodyPr/>
          <a:lstStyle/>
          <a:p>
            <a:endParaRPr lang="zh-CN" altLang="en-US" sz="1799"/>
          </a:p>
        </p:txBody>
      </p:sp>
      <p:sp>
        <p:nvSpPr>
          <p:cNvPr id="12" name="Freeform 26"/>
          <p:cNvSpPr/>
          <p:nvPr/>
        </p:nvSpPr>
        <p:spPr bwMode="auto">
          <a:xfrm>
            <a:off x="5438509" y="3384801"/>
            <a:ext cx="684002" cy="762236"/>
          </a:xfrm>
          <a:custGeom>
            <a:avLst/>
            <a:gdLst>
              <a:gd name="T0" fmla="*/ 431 w 431"/>
              <a:gd name="T1" fmla="*/ 0 h 480"/>
              <a:gd name="T2" fmla="*/ 0 w 431"/>
              <a:gd name="T3" fmla="*/ 0 h 480"/>
              <a:gd name="T4" fmla="*/ 0 w 431"/>
              <a:gd name="T5" fmla="*/ 480 h 480"/>
            </a:gdLst>
            <a:ahLst/>
            <a:cxnLst>
              <a:cxn ang="0">
                <a:pos x="T0" y="T1"/>
              </a:cxn>
              <a:cxn ang="0">
                <a:pos x="T2" y="T3"/>
              </a:cxn>
              <a:cxn ang="0">
                <a:pos x="T4" y="T5"/>
              </a:cxn>
            </a:cxnLst>
            <a:rect l="0" t="0" r="r" b="b"/>
            <a:pathLst>
              <a:path w="431" h="480">
                <a:moveTo>
                  <a:pt x="431" y="0"/>
                </a:moveTo>
                <a:lnTo>
                  <a:pt x="0" y="0"/>
                </a:lnTo>
                <a:lnTo>
                  <a:pt x="0" y="480"/>
                </a:lnTo>
              </a:path>
            </a:pathLst>
          </a:custGeom>
          <a:noFill/>
          <a:ln w="6350" cap="flat" cmpd="sng">
            <a:solidFill>
              <a:srgbClr val="20202E"/>
            </a:solidFill>
            <a:prstDash val="dash"/>
            <a:round/>
            <a:headEnd type="oval" w="sm" len="sm"/>
          </a:ln>
          <a:extLst>
            <a:ext uri="{909E8E84-426E-40DD-AFC4-6F175D3DCCD1}">
              <a14:hiddenFill xmlns:a14="http://schemas.microsoft.com/office/drawing/2010/main">
                <a:solidFill>
                  <a:srgbClr val="FFFFFF"/>
                </a:solidFill>
              </a14:hiddenFill>
            </a:ext>
          </a:extLst>
        </p:spPr>
        <p:txBody>
          <a:bodyPr/>
          <a:lstStyle/>
          <a:p>
            <a:endParaRPr lang="zh-CN" altLang="en-US" sz="1799"/>
          </a:p>
        </p:txBody>
      </p:sp>
      <p:sp>
        <p:nvSpPr>
          <p:cNvPr id="13" name="Freeform 27"/>
          <p:cNvSpPr/>
          <p:nvPr/>
        </p:nvSpPr>
        <p:spPr bwMode="auto">
          <a:xfrm>
            <a:off x="2494605" y="1477623"/>
            <a:ext cx="526888" cy="520862"/>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a:solidFill>
            <a:schemeClr val="accent3"/>
          </a:solidFill>
          <a:ln>
            <a:noFill/>
          </a:ln>
        </p:spPr>
        <p:txBody>
          <a:bodyPr/>
          <a:lstStyle/>
          <a:p>
            <a:endParaRPr lang="zh-CN" altLang="en-US" sz="1799">
              <a:solidFill>
                <a:schemeClr val="tx1">
                  <a:lumMod val="50000"/>
                  <a:lumOff val="50000"/>
                </a:schemeClr>
              </a:solidFill>
            </a:endParaRPr>
          </a:p>
        </p:txBody>
      </p:sp>
      <p:sp>
        <p:nvSpPr>
          <p:cNvPr id="14" name="Freeform 28"/>
          <p:cNvSpPr/>
          <p:nvPr/>
        </p:nvSpPr>
        <p:spPr bwMode="auto">
          <a:xfrm>
            <a:off x="2494605" y="2301792"/>
            <a:ext cx="526888" cy="519274"/>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a:solidFill>
            <a:schemeClr val="accent2"/>
          </a:solidFill>
          <a:ln>
            <a:noFill/>
          </a:ln>
        </p:spPr>
        <p:txBody>
          <a:bodyPr/>
          <a:lstStyle/>
          <a:p>
            <a:endParaRPr lang="zh-CN" altLang="en-US" sz="1799">
              <a:solidFill>
                <a:schemeClr val="tx1">
                  <a:lumMod val="50000"/>
                  <a:lumOff val="50000"/>
                </a:schemeClr>
              </a:solidFill>
            </a:endParaRPr>
          </a:p>
        </p:txBody>
      </p:sp>
      <p:sp>
        <p:nvSpPr>
          <p:cNvPr id="15" name="Freeform 29"/>
          <p:cNvSpPr/>
          <p:nvPr/>
        </p:nvSpPr>
        <p:spPr bwMode="auto">
          <a:xfrm>
            <a:off x="2494605" y="3124369"/>
            <a:ext cx="526888" cy="520862"/>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a:solidFill>
            <a:schemeClr val="accent1"/>
          </a:solidFill>
          <a:ln>
            <a:noFill/>
          </a:ln>
        </p:spPr>
        <p:txBody>
          <a:bodyPr/>
          <a:lstStyle/>
          <a:p>
            <a:endParaRPr lang="zh-CN" altLang="en-US" sz="1799">
              <a:solidFill>
                <a:schemeClr val="tx1">
                  <a:lumMod val="50000"/>
                  <a:lumOff val="50000"/>
                </a:schemeClr>
              </a:solidFill>
            </a:endParaRPr>
          </a:p>
        </p:txBody>
      </p:sp>
      <p:sp>
        <p:nvSpPr>
          <p:cNvPr id="16" name="Freeform 30"/>
          <p:cNvSpPr/>
          <p:nvPr/>
        </p:nvSpPr>
        <p:spPr bwMode="auto">
          <a:xfrm>
            <a:off x="3021492" y="1739642"/>
            <a:ext cx="1369589" cy="2407393"/>
          </a:xfrm>
          <a:custGeom>
            <a:avLst/>
            <a:gdLst>
              <a:gd name="T0" fmla="*/ 0 w 863"/>
              <a:gd name="T1" fmla="*/ 0 h 1516"/>
              <a:gd name="T2" fmla="*/ 863 w 863"/>
              <a:gd name="T3" fmla="*/ 0 h 1516"/>
              <a:gd name="T4" fmla="*/ 863 w 863"/>
              <a:gd name="T5" fmla="*/ 1516 h 1516"/>
            </a:gdLst>
            <a:ahLst/>
            <a:cxnLst>
              <a:cxn ang="0">
                <a:pos x="T0" y="T1"/>
              </a:cxn>
              <a:cxn ang="0">
                <a:pos x="T2" y="T3"/>
              </a:cxn>
              <a:cxn ang="0">
                <a:pos x="T4" y="T5"/>
              </a:cxn>
            </a:cxnLst>
            <a:rect l="0" t="0" r="r" b="b"/>
            <a:pathLst>
              <a:path w="863" h="1516">
                <a:moveTo>
                  <a:pt x="0" y="0"/>
                </a:moveTo>
                <a:lnTo>
                  <a:pt x="863" y="0"/>
                </a:lnTo>
                <a:lnTo>
                  <a:pt x="863" y="1516"/>
                </a:lnTo>
              </a:path>
            </a:pathLst>
          </a:custGeom>
          <a:noFill/>
          <a:ln w="6350" cap="flat" cmpd="sng">
            <a:solidFill>
              <a:srgbClr val="20202E"/>
            </a:solidFill>
            <a:prstDash val="dash"/>
            <a:round/>
            <a:headEnd type="oval" w="sm" len="sm"/>
          </a:ln>
          <a:extLst>
            <a:ext uri="{909E8E84-426E-40DD-AFC4-6F175D3DCCD1}">
              <a14:hiddenFill xmlns:a14="http://schemas.microsoft.com/office/drawing/2010/main">
                <a:solidFill>
                  <a:srgbClr val="FFFFFF"/>
                </a:solidFill>
              </a14:hiddenFill>
            </a:ext>
          </a:extLst>
        </p:spPr>
        <p:txBody>
          <a:bodyPr/>
          <a:lstStyle/>
          <a:p>
            <a:endParaRPr lang="zh-CN" altLang="en-US" sz="1799"/>
          </a:p>
        </p:txBody>
      </p:sp>
      <p:sp>
        <p:nvSpPr>
          <p:cNvPr id="17" name="Freeform 31"/>
          <p:cNvSpPr/>
          <p:nvPr/>
        </p:nvSpPr>
        <p:spPr bwMode="auto">
          <a:xfrm>
            <a:off x="3021491" y="2562223"/>
            <a:ext cx="1033143" cy="1584814"/>
          </a:xfrm>
          <a:custGeom>
            <a:avLst/>
            <a:gdLst>
              <a:gd name="T0" fmla="*/ 0 w 651"/>
              <a:gd name="T1" fmla="*/ 0 h 998"/>
              <a:gd name="T2" fmla="*/ 651 w 651"/>
              <a:gd name="T3" fmla="*/ 0 h 998"/>
              <a:gd name="T4" fmla="*/ 651 w 651"/>
              <a:gd name="T5" fmla="*/ 998 h 998"/>
            </a:gdLst>
            <a:ahLst/>
            <a:cxnLst>
              <a:cxn ang="0">
                <a:pos x="T0" y="T1"/>
              </a:cxn>
              <a:cxn ang="0">
                <a:pos x="T2" y="T3"/>
              </a:cxn>
              <a:cxn ang="0">
                <a:pos x="T4" y="T5"/>
              </a:cxn>
            </a:cxnLst>
            <a:rect l="0" t="0" r="r" b="b"/>
            <a:pathLst>
              <a:path w="651" h="998">
                <a:moveTo>
                  <a:pt x="0" y="0"/>
                </a:moveTo>
                <a:lnTo>
                  <a:pt x="651" y="0"/>
                </a:lnTo>
                <a:lnTo>
                  <a:pt x="651" y="998"/>
                </a:lnTo>
              </a:path>
            </a:pathLst>
          </a:custGeom>
          <a:noFill/>
          <a:ln w="6350" cap="flat" cmpd="sng">
            <a:solidFill>
              <a:schemeClr val="accent2"/>
            </a:solidFill>
            <a:prstDash val="dash"/>
            <a:round/>
            <a:headEnd type="oval" w="sm" len="sm"/>
          </a:ln>
          <a:extLst>
            <a:ext uri="{909E8E84-426E-40DD-AFC4-6F175D3DCCD1}">
              <a14:hiddenFill xmlns:a14="http://schemas.microsoft.com/office/drawing/2010/main">
                <a:solidFill>
                  <a:srgbClr val="FFFFFF"/>
                </a:solidFill>
              </a14:hiddenFill>
            </a:ext>
          </a:extLst>
        </p:spPr>
        <p:txBody>
          <a:bodyPr/>
          <a:lstStyle/>
          <a:p>
            <a:endParaRPr lang="zh-CN" altLang="en-US" sz="1799"/>
          </a:p>
        </p:txBody>
      </p:sp>
      <p:sp>
        <p:nvSpPr>
          <p:cNvPr id="18" name="Freeform 32"/>
          <p:cNvSpPr/>
          <p:nvPr/>
        </p:nvSpPr>
        <p:spPr bwMode="auto">
          <a:xfrm>
            <a:off x="3021491" y="3384801"/>
            <a:ext cx="685589" cy="762236"/>
          </a:xfrm>
          <a:custGeom>
            <a:avLst/>
            <a:gdLst>
              <a:gd name="T0" fmla="*/ 0 w 432"/>
              <a:gd name="T1" fmla="*/ 0 h 480"/>
              <a:gd name="T2" fmla="*/ 432 w 432"/>
              <a:gd name="T3" fmla="*/ 0 h 480"/>
              <a:gd name="T4" fmla="*/ 432 w 432"/>
              <a:gd name="T5" fmla="*/ 480 h 480"/>
            </a:gdLst>
            <a:ahLst/>
            <a:cxnLst>
              <a:cxn ang="0">
                <a:pos x="T0" y="T1"/>
              </a:cxn>
              <a:cxn ang="0">
                <a:pos x="T2" y="T3"/>
              </a:cxn>
              <a:cxn ang="0">
                <a:pos x="T4" y="T5"/>
              </a:cxn>
            </a:cxnLst>
            <a:rect l="0" t="0" r="r" b="b"/>
            <a:pathLst>
              <a:path w="432" h="480">
                <a:moveTo>
                  <a:pt x="0" y="0"/>
                </a:moveTo>
                <a:lnTo>
                  <a:pt x="432" y="0"/>
                </a:lnTo>
                <a:lnTo>
                  <a:pt x="432" y="480"/>
                </a:lnTo>
              </a:path>
            </a:pathLst>
          </a:custGeom>
          <a:noFill/>
          <a:ln w="6350" cap="flat" cmpd="sng">
            <a:solidFill>
              <a:srgbClr val="20202E"/>
            </a:solidFill>
            <a:prstDash val="dash"/>
            <a:round/>
            <a:headEnd type="oval" w="sm" len="sm"/>
          </a:ln>
          <a:extLst>
            <a:ext uri="{909E8E84-426E-40DD-AFC4-6F175D3DCCD1}">
              <a14:hiddenFill xmlns:a14="http://schemas.microsoft.com/office/drawing/2010/main">
                <a:solidFill>
                  <a:srgbClr val="FFFFFF"/>
                </a:solidFill>
              </a14:hiddenFill>
            </a:ext>
          </a:extLst>
        </p:spPr>
        <p:txBody>
          <a:bodyPr/>
          <a:lstStyle/>
          <a:p>
            <a:endParaRPr lang="zh-CN" altLang="en-US" sz="1799"/>
          </a:p>
        </p:txBody>
      </p:sp>
      <p:sp>
        <p:nvSpPr>
          <p:cNvPr id="19" name="Freeform 33"/>
          <p:cNvSpPr>
            <a:spLocks noEditPoints="1"/>
          </p:cNvSpPr>
          <p:nvPr/>
        </p:nvSpPr>
        <p:spPr bwMode="auto">
          <a:xfrm>
            <a:off x="2631087" y="1620545"/>
            <a:ext cx="253922" cy="235022"/>
          </a:xfrm>
          <a:custGeom>
            <a:avLst/>
            <a:gdLst>
              <a:gd name="T0" fmla="*/ 100 w 129"/>
              <a:gd name="T1" fmla="*/ 66 h 119"/>
              <a:gd name="T2" fmla="*/ 105 w 129"/>
              <a:gd name="T3" fmla="*/ 61 h 119"/>
              <a:gd name="T4" fmla="*/ 110 w 129"/>
              <a:gd name="T5" fmla="*/ 66 h 119"/>
              <a:gd name="T6" fmla="*/ 110 w 129"/>
              <a:gd name="T7" fmla="*/ 115 h 119"/>
              <a:gd name="T8" fmla="*/ 105 w 129"/>
              <a:gd name="T9" fmla="*/ 119 h 119"/>
              <a:gd name="T10" fmla="*/ 105 w 129"/>
              <a:gd name="T11" fmla="*/ 119 h 119"/>
              <a:gd name="T12" fmla="*/ 24 w 129"/>
              <a:gd name="T13" fmla="*/ 119 h 119"/>
              <a:gd name="T14" fmla="*/ 19 w 129"/>
              <a:gd name="T15" fmla="*/ 115 h 119"/>
              <a:gd name="T16" fmla="*/ 19 w 129"/>
              <a:gd name="T17" fmla="*/ 114 h 119"/>
              <a:gd name="T18" fmla="*/ 19 w 129"/>
              <a:gd name="T19" fmla="*/ 66 h 119"/>
              <a:gd name="T20" fmla="*/ 24 w 129"/>
              <a:gd name="T21" fmla="*/ 61 h 119"/>
              <a:gd name="T22" fmla="*/ 29 w 129"/>
              <a:gd name="T23" fmla="*/ 66 h 119"/>
              <a:gd name="T24" fmla="*/ 29 w 129"/>
              <a:gd name="T25" fmla="*/ 110 h 119"/>
              <a:gd name="T26" fmla="*/ 45 w 129"/>
              <a:gd name="T27" fmla="*/ 110 h 119"/>
              <a:gd name="T28" fmla="*/ 45 w 129"/>
              <a:gd name="T29" fmla="*/ 61 h 119"/>
              <a:gd name="T30" fmla="*/ 48 w 129"/>
              <a:gd name="T31" fmla="*/ 58 h 119"/>
              <a:gd name="T32" fmla="*/ 48 w 129"/>
              <a:gd name="T33" fmla="*/ 58 h 119"/>
              <a:gd name="T34" fmla="*/ 81 w 129"/>
              <a:gd name="T35" fmla="*/ 58 h 119"/>
              <a:gd name="T36" fmla="*/ 85 w 129"/>
              <a:gd name="T37" fmla="*/ 61 h 119"/>
              <a:gd name="T38" fmla="*/ 85 w 129"/>
              <a:gd name="T39" fmla="*/ 61 h 119"/>
              <a:gd name="T40" fmla="*/ 85 w 129"/>
              <a:gd name="T41" fmla="*/ 110 h 119"/>
              <a:gd name="T42" fmla="*/ 100 w 129"/>
              <a:gd name="T43" fmla="*/ 110 h 119"/>
              <a:gd name="T44" fmla="*/ 100 w 129"/>
              <a:gd name="T45" fmla="*/ 66 h 119"/>
              <a:gd name="T46" fmla="*/ 51 w 129"/>
              <a:gd name="T47" fmla="*/ 110 h 119"/>
              <a:gd name="T48" fmla="*/ 51 w 129"/>
              <a:gd name="T49" fmla="*/ 110 h 119"/>
              <a:gd name="T50" fmla="*/ 79 w 129"/>
              <a:gd name="T51" fmla="*/ 110 h 119"/>
              <a:gd name="T52" fmla="*/ 79 w 129"/>
              <a:gd name="T53" fmla="*/ 64 h 119"/>
              <a:gd name="T54" fmla="*/ 51 w 129"/>
              <a:gd name="T55" fmla="*/ 64 h 119"/>
              <a:gd name="T56" fmla="*/ 51 w 129"/>
              <a:gd name="T57" fmla="*/ 110 h 119"/>
              <a:gd name="T58" fmla="*/ 9 w 129"/>
              <a:gd name="T59" fmla="*/ 68 h 119"/>
              <a:gd name="T60" fmla="*/ 9 w 129"/>
              <a:gd name="T61" fmla="*/ 68 h 119"/>
              <a:gd name="T62" fmla="*/ 65 w 129"/>
              <a:gd name="T63" fmla="*/ 12 h 119"/>
              <a:gd name="T64" fmla="*/ 120 w 129"/>
              <a:gd name="T65" fmla="*/ 68 h 119"/>
              <a:gd name="T66" fmla="*/ 127 w 129"/>
              <a:gd name="T67" fmla="*/ 68 h 119"/>
              <a:gd name="T68" fmla="*/ 127 w 129"/>
              <a:gd name="T69" fmla="*/ 61 h 119"/>
              <a:gd name="T70" fmla="*/ 68 w 129"/>
              <a:gd name="T71" fmla="*/ 2 h 119"/>
              <a:gd name="T72" fmla="*/ 68 w 129"/>
              <a:gd name="T73" fmla="*/ 2 h 119"/>
              <a:gd name="T74" fmla="*/ 61 w 129"/>
              <a:gd name="T75" fmla="*/ 2 h 119"/>
              <a:gd name="T76" fmla="*/ 2 w 129"/>
              <a:gd name="T77" fmla="*/ 61 h 119"/>
              <a:gd name="T78" fmla="*/ 2 w 129"/>
              <a:gd name="T79" fmla="*/ 68 h 119"/>
              <a:gd name="T80" fmla="*/ 9 w 129"/>
              <a:gd name="T81" fmla="*/ 6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119">
                <a:moveTo>
                  <a:pt x="100" y="66"/>
                </a:moveTo>
                <a:cubicBezTo>
                  <a:pt x="100" y="64"/>
                  <a:pt x="103" y="61"/>
                  <a:pt x="105" y="61"/>
                </a:cubicBezTo>
                <a:cubicBezTo>
                  <a:pt x="108" y="61"/>
                  <a:pt x="110" y="64"/>
                  <a:pt x="110" y="66"/>
                </a:cubicBezTo>
                <a:cubicBezTo>
                  <a:pt x="110" y="115"/>
                  <a:pt x="110" y="115"/>
                  <a:pt x="110" y="115"/>
                </a:cubicBezTo>
                <a:cubicBezTo>
                  <a:pt x="110" y="117"/>
                  <a:pt x="108" y="119"/>
                  <a:pt x="105" y="119"/>
                </a:cubicBezTo>
                <a:cubicBezTo>
                  <a:pt x="105" y="119"/>
                  <a:pt x="105" y="119"/>
                  <a:pt x="105" y="119"/>
                </a:cubicBezTo>
                <a:cubicBezTo>
                  <a:pt x="24" y="119"/>
                  <a:pt x="24" y="119"/>
                  <a:pt x="24" y="119"/>
                </a:cubicBezTo>
                <a:cubicBezTo>
                  <a:pt x="21" y="119"/>
                  <a:pt x="19" y="117"/>
                  <a:pt x="19" y="115"/>
                </a:cubicBezTo>
                <a:cubicBezTo>
                  <a:pt x="19" y="114"/>
                  <a:pt x="19" y="114"/>
                  <a:pt x="19" y="114"/>
                </a:cubicBezTo>
                <a:cubicBezTo>
                  <a:pt x="19" y="66"/>
                  <a:pt x="19" y="66"/>
                  <a:pt x="19" y="66"/>
                </a:cubicBezTo>
                <a:cubicBezTo>
                  <a:pt x="19" y="64"/>
                  <a:pt x="21" y="61"/>
                  <a:pt x="24" y="61"/>
                </a:cubicBezTo>
                <a:cubicBezTo>
                  <a:pt x="27" y="61"/>
                  <a:pt x="29" y="64"/>
                  <a:pt x="29" y="66"/>
                </a:cubicBezTo>
                <a:cubicBezTo>
                  <a:pt x="29" y="110"/>
                  <a:pt x="29" y="110"/>
                  <a:pt x="29" y="110"/>
                </a:cubicBezTo>
                <a:cubicBezTo>
                  <a:pt x="45" y="110"/>
                  <a:pt x="45" y="110"/>
                  <a:pt x="45" y="110"/>
                </a:cubicBezTo>
                <a:cubicBezTo>
                  <a:pt x="45" y="61"/>
                  <a:pt x="45" y="61"/>
                  <a:pt x="45" y="61"/>
                </a:cubicBezTo>
                <a:cubicBezTo>
                  <a:pt x="45" y="59"/>
                  <a:pt x="46" y="58"/>
                  <a:pt x="48" y="58"/>
                </a:cubicBezTo>
                <a:cubicBezTo>
                  <a:pt x="48" y="58"/>
                  <a:pt x="48" y="58"/>
                  <a:pt x="48" y="58"/>
                </a:cubicBezTo>
                <a:cubicBezTo>
                  <a:pt x="81" y="58"/>
                  <a:pt x="81" y="58"/>
                  <a:pt x="81" y="58"/>
                </a:cubicBezTo>
                <a:cubicBezTo>
                  <a:pt x="83" y="58"/>
                  <a:pt x="85" y="59"/>
                  <a:pt x="85" y="61"/>
                </a:cubicBezTo>
                <a:cubicBezTo>
                  <a:pt x="85" y="61"/>
                  <a:pt x="85" y="61"/>
                  <a:pt x="85" y="61"/>
                </a:cubicBezTo>
                <a:cubicBezTo>
                  <a:pt x="85" y="110"/>
                  <a:pt x="85" y="110"/>
                  <a:pt x="85" y="110"/>
                </a:cubicBezTo>
                <a:cubicBezTo>
                  <a:pt x="100" y="110"/>
                  <a:pt x="100" y="110"/>
                  <a:pt x="100" y="110"/>
                </a:cubicBezTo>
                <a:cubicBezTo>
                  <a:pt x="100" y="66"/>
                  <a:pt x="100" y="66"/>
                  <a:pt x="100" y="66"/>
                </a:cubicBezTo>
                <a:close/>
                <a:moveTo>
                  <a:pt x="51" y="110"/>
                </a:moveTo>
                <a:cubicBezTo>
                  <a:pt x="51" y="110"/>
                  <a:pt x="51" y="110"/>
                  <a:pt x="51" y="110"/>
                </a:cubicBezTo>
                <a:cubicBezTo>
                  <a:pt x="79" y="110"/>
                  <a:pt x="79" y="110"/>
                  <a:pt x="79" y="110"/>
                </a:cubicBezTo>
                <a:cubicBezTo>
                  <a:pt x="79" y="64"/>
                  <a:pt x="79" y="64"/>
                  <a:pt x="79" y="64"/>
                </a:cubicBezTo>
                <a:cubicBezTo>
                  <a:pt x="51" y="64"/>
                  <a:pt x="51" y="64"/>
                  <a:pt x="51" y="64"/>
                </a:cubicBezTo>
                <a:cubicBezTo>
                  <a:pt x="51" y="110"/>
                  <a:pt x="51" y="110"/>
                  <a:pt x="51" y="110"/>
                </a:cubicBezTo>
                <a:close/>
                <a:moveTo>
                  <a:pt x="9" y="68"/>
                </a:moveTo>
                <a:cubicBezTo>
                  <a:pt x="9" y="68"/>
                  <a:pt x="9" y="68"/>
                  <a:pt x="9" y="68"/>
                </a:cubicBezTo>
                <a:cubicBezTo>
                  <a:pt x="65" y="12"/>
                  <a:pt x="65" y="12"/>
                  <a:pt x="65" y="12"/>
                </a:cubicBezTo>
                <a:cubicBezTo>
                  <a:pt x="120" y="68"/>
                  <a:pt x="120" y="68"/>
                  <a:pt x="120" y="68"/>
                </a:cubicBezTo>
                <a:cubicBezTo>
                  <a:pt x="122" y="70"/>
                  <a:pt x="125" y="70"/>
                  <a:pt x="127" y="68"/>
                </a:cubicBezTo>
                <a:cubicBezTo>
                  <a:pt x="129" y="66"/>
                  <a:pt x="129" y="63"/>
                  <a:pt x="127" y="61"/>
                </a:cubicBezTo>
                <a:cubicBezTo>
                  <a:pt x="68" y="2"/>
                  <a:pt x="68" y="2"/>
                  <a:pt x="68" y="2"/>
                </a:cubicBezTo>
                <a:cubicBezTo>
                  <a:pt x="68" y="2"/>
                  <a:pt x="68" y="2"/>
                  <a:pt x="68" y="2"/>
                </a:cubicBezTo>
                <a:cubicBezTo>
                  <a:pt x="66" y="0"/>
                  <a:pt x="63" y="0"/>
                  <a:pt x="61" y="2"/>
                </a:cubicBezTo>
                <a:cubicBezTo>
                  <a:pt x="2" y="61"/>
                  <a:pt x="2" y="61"/>
                  <a:pt x="2" y="61"/>
                </a:cubicBezTo>
                <a:cubicBezTo>
                  <a:pt x="0" y="63"/>
                  <a:pt x="0" y="66"/>
                  <a:pt x="2" y="68"/>
                </a:cubicBezTo>
                <a:cubicBezTo>
                  <a:pt x="4" y="70"/>
                  <a:pt x="7" y="70"/>
                  <a:pt x="9" y="6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799">
              <a:solidFill>
                <a:schemeClr val="tx1">
                  <a:lumMod val="50000"/>
                  <a:lumOff val="50000"/>
                </a:schemeClr>
              </a:solidFill>
            </a:endParaRPr>
          </a:p>
        </p:txBody>
      </p:sp>
      <p:sp>
        <p:nvSpPr>
          <p:cNvPr id="20" name="Freeform 34"/>
          <p:cNvSpPr>
            <a:spLocks noEditPoints="1"/>
          </p:cNvSpPr>
          <p:nvPr/>
        </p:nvSpPr>
        <p:spPr bwMode="auto">
          <a:xfrm>
            <a:off x="6300256" y="2439948"/>
            <a:ext cx="172984" cy="244550"/>
          </a:xfrm>
          <a:custGeom>
            <a:avLst/>
            <a:gdLst>
              <a:gd name="T0" fmla="*/ 77 w 88"/>
              <a:gd name="T1" fmla="*/ 33 h 124"/>
              <a:gd name="T2" fmla="*/ 67 w 88"/>
              <a:gd name="T3" fmla="*/ 57 h 124"/>
              <a:gd name="T4" fmla="*/ 67 w 88"/>
              <a:gd name="T5" fmla="*/ 57 h 124"/>
              <a:gd name="T6" fmla="*/ 85 w 88"/>
              <a:gd name="T7" fmla="*/ 79 h 124"/>
              <a:gd name="T8" fmla="*/ 88 w 88"/>
              <a:gd name="T9" fmla="*/ 104 h 124"/>
              <a:gd name="T10" fmla="*/ 79 w 88"/>
              <a:gd name="T11" fmla="*/ 115 h 124"/>
              <a:gd name="T12" fmla="*/ 69 w 88"/>
              <a:gd name="T13" fmla="*/ 115 h 124"/>
              <a:gd name="T14" fmla="*/ 64 w 88"/>
              <a:gd name="T15" fmla="*/ 124 h 124"/>
              <a:gd name="T16" fmla="*/ 23 w 88"/>
              <a:gd name="T17" fmla="*/ 124 h 124"/>
              <a:gd name="T18" fmla="*/ 19 w 88"/>
              <a:gd name="T19" fmla="*/ 119 h 124"/>
              <a:gd name="T20" fmla="*/ 9 w 88"/>
              <a:gd name="T21" fmla="*/ 115 h 124"/>
              <a:gd name="T22" fmla="*/ 2 w 88"/>
              <a:gd name="T23" fmla="*/ 111 h 124"/>
              <a:gd name="T24" fmla="*/ 0 w 88"/>
              <a:gd name="T25" fmla="*/ 93 h 124"/>
              <a:gd name="T26" fmla="*/ 20 w 88"/>
              <a:gd name="T27" fmla="*/ 57 h 124"/>
              <a:gd name="T28" fmla="*/ 20 w 88"/>
              <a:gd name="T29" fmla="*/ 57 h 124"/>
              <a:gd name="T30" fmla="*/ 44 w 88"/>
              <a:gd name="T31" fmla="*/ 0 h 124"/>
              <a:gd name="T32" fmla="*/ 22 w 88"/>
              <a:gd name="T33" fmla="*/ 105 h 124"/>
              <a:gd name="T34" fmla="*/ 25 w 88"/>
              <a:gd name="T35" fmla="*/ 89 h 124"/>
              <a:gd name="T36" fmla="*/ 28 w 88"/>
              <a:gd name="T37" fmla="*/ 109 h 124"/>
              <a:gd name="T38" fmla="*/ 28 w 88"/>
              <a:gd name="T39" fmla="*/ 114 h 124"/>
              <a:gd name="T40" fmla="*/ 59 w 88"/>
              <a:gd name="T41" fmla="*/ 110 h 124"/>
              <a:gd name="T42" fmla="*/ 59 w 88"/>
              <a:gd name="T43" fmla="*/ 109 h 124"/>
              <a:gd name="T44" fmla="*/ 62 w 88"/>
              <a:gd name="T45" fmla="*/ 89 h 124"/>
              <a:gd name="T46" fmla="*/ 65 w 88"/>
              <a:gd name="T47" fmla="*/ 105 h 124"/>
              <a:gd name="T48" fmla="*/ 78 w 88"/>
              <a:gd name="T49" fmla="*/ 104 h 124"/>
              <a:gd name="T50" fmla="*/ 76 w 88"/>
              <a:gd name="T51" fmla="*/ 83 h 124"/>
              <a:gd name="T52" fmla="*/ 59 w 88"/>
              <a:gd name="T53" fmla="*/ 63 h 124"/>
              <a:gd name="T54" fmla="*/ 28 w 88"/>
              <a:gd name="T55" fmla="*/ 63 h 124"/>
              <a:gd name="T56" fmla="*/ 10 w 88"/>
              <a:gd name="T57" fmla="*/ 93 h 124"/>
              <a:gd name="T58" fmla="*/ 10 w 88"/>
              <a:gd name="T59" fmla="*/ 105 h 124"/>
              <a:gd name="T60" fmla="*/ 44 w 88"/>
              <a:gd name="T61" fmla="*/ 9 h 124"/>
              <a:gd name="T62" fmla="*/ 20 w 88"/>
              <a:gd name="T63" fmla="*/ 33 h 124"/>
              <a:gd name="T64" fmla="*/ 68 w 88"/>
              <a:gd name="T65" fmla="*/ 3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8" h="124">
                <a:moveTo>
                  <a:pt x="44" y="0"/>
                </a:moveTo>
                <a:cubicBezTo>
                  <a:pt x="62" y="0"/>
                  <a:pt x="77" y="15"/>
                  <a:pt x="77" y="33"/>
                </a:cubicBezTo>
                <a:cubicBezTo>
                  <a:pt x="77" y="43"/>
                  <a:pt x="74" y="51"/>
                  <a:pt x="68" y="57"/>
                </a:cubicBezTo>
                <a:cubicBezTo>
                  <a:pt x="67" y="57"/>
                  <a:pt x="67" y="57"/>
                  <a:pt x="67" y="57"/>
                </a:cubicBezTo>
                <a:cubicBezTo>
                  <a:pt x="67" y="57"/>
                  <a:pt x="67" y="57"/>
                  <a:pt x="67" y="57"/>
                </a:cubicBezTo>
                <a:cubicBezTo>
                  <a:pt x="67" y="57"/>
                  <a:pt x="67" y="57"/>
                  <a:pt x="67" y="57"/>
                </a:cubicBezTo>
                <a:cubicBezTo>
                  <a:pt x="74" y="64"/>
                  <a:pt x="81" y="70"/>
                  <a:pt x="85" y="79"/>
                </a:cubicBezTo>
                <a:cubicBezTo>
                  <a:pt x="85" y="79"/>
                  <a:pt x="85" y="79"/>
                  <a:pt x="85" y="79"/>
                </a:cubicBezTo>
                <a:cubicBezTo>
                  <a:pt x="87" y="83"/>
                  <a:pt x="88" y="88"/>
                  <a:pt x="88" y="93"/>
                </a:cubicBezTo>
                <a:cubicBezTo>
                  <a:pt x="88" y="104"/>
                  <a:pt x="88" y="104"/>
                  <a:pt x="88" y="104"/>
                </a:cubicBezTo>
                <a:cubicBezTo>
                  <a:pt x="88" y="106"/>
                  <a:pt x="87" y="109"/>
                  <a:pt x="85" y="111"/>
                </a:cubicBezTo>
                <a:cubicBezTo>
                  <a:pt x="84" y="113"/>
                  <a:pt x="82" y="114"/>
                  <a:pt x="79" y="115"/>
                </a:cubicBezTo>
                <a:cubicBezTo>
                  <a:pt x="79" y="115"/>
                  <a:pt x="79" y="115"/>
                  <a:pt x="78" y="115"/>
                </a:cubicBezTo>
                <a:cubicBezTo>
                  <a:pt x="69" y="115"/>
                  <a:pt x="69" y="115"/>
                  <a:pt x="69" y="115"/>
                </a:cubicBezTo>
                <a:cubicBezTo>
                  <a:pt x="69" y="119"/>
                  <a:pt x="69" y="119"/>
                  <a:pt x="69" y="119"/>
                </a:cubicBezTo>
                <a:cubicBezTo>
                  <a:pt x="69" y="122"/>
                  <a:pt x="66" y="124"/>
                  <a:pt x="64" y="124"/>
                </a:cubicBezTo>
                <a:cubicBezTo>
                  <a:pt x="64" y="124"/>
                  <a:pt x="64" y="124"/>
                  <a:pt x="64" y="124"/>
                </a:cubicBezTo>
                <a:cubicBezTo>
                  <a:pt x="23" y="124"/>
                  <a:pt x="23" y="124"/>
                  <a:pt x="23" y="124"/>
                </a:cubicBezTo>
                <a:cubicBezTo>
                  <a:pt x="21" y="124"/>
                  <a:pt x="19" y="122"/>
                  <a:pt x="19" y="119"/>
                </a:cubicBezTo>
                <a:cubicBezTo>
                  <a:pt x="19" y="119"/>
                  <a:pt x="19" y="119"/>
                  <a:pt x="19" y="119"/>
                </a:cubicBezTo>
                <a:cubicBezTo>
                  <a:pt x="19" y="115"/>
                  <a:pt x="19" y="115"/>
                  <a:pt x="19" y="115"/>
                </a:cubicBezTo>
                <a:cubicBezTo>
                  <a:pt x="9" y="115"/>
                  <a:pt x="9" y="115"/>
                  <a:pt x="9" y="115"/>
                </a:cubicBezTo>
                <a:cubicBezTo>
                  <a:pt x="9" y="115"/>
                  <a:pt x="8" y="115"/>
                  <a:pt x="8" y="115"/>
                </a:cubicBezTo>
                <a:cubicBezTo>
                  <a:pt x="5" y="114"/>
                  <a:pt x="3" y="113"/>
                  <a:pt x="2" y="111"/>
                </a:cubicBezTo>
                <a:cubicBezTo>
                  <a:pt x="0" y="109"/>
                  <a:pt x="0" y="106"/>
                  <a:pt x="0" y="104"/>
                </a:cubicBezTo>
                <a:cubicBezTo>
                  <a:pt x="0" y="93"/>
                  <a:pt x="0" y="93"/>
                  <a:pt x="0" y="93"/>
                </a:cubicBezTo>
                <a:cubicBezTo>
                  <a:pt x="0" y="88"/>
                  <a:pt x="1" y="83"/>
                  <a:pt x="2" y="79"/>
                </a:cubicBezTo>
                <a:cubicBezTo>
                  <a:pt x="6" y="70"/>
                  <a:pt x="13" y="64"/>
                  <a:pt x="20" y="57"/>
                </a:cubicBezTo>
                <a:cubicBezTo>
                  <a:pt x="20" y="57"/>
                  <a:pt x="20" y="57"/>
                  <a:pt x="20" y="57"/>
                </a:cubicBezTo>
                <a:cubicBezTo>
                  <a:pt x="20" y="57"/>
                  <a:pt x="20" y="57"/>
                  <a:pt x="20" y="57"/>
                </a:cubicBezTo>
                <a:cubicBezTo>
                  <a:pt x="13" y="51"/>
                  <a:pt x="10" y="42"/>
                  <a:pt x="10" y="33"/>
                </a:cubicBezTo>
                <a:cubicBezTo>
                  <a:pt x="10" y="15"/>
                  <a:pt x="25" y="0"/>
                  <a:pt x="44" y="0"/>
                </a:cubicBezTo>
                <a:close/>
                <a:moveTo>
                  <a:pt x="22" y="105"/>
                </a:moveTo>
                <a:cubicBezTo>
                  <a:pt x="22" y="105"/>
                  <a:pt x="22" y="105"/>
                  <a:pt x="22" y="105"/>
                </a:cubicBezTo>
                <a:cubicBezTo>
                  <a:pt x="22" y="92"/>
                  <a:pt x="22" y="92"/>
                  <a:pt x="22" y="92"/>
                </a:cubicBezTo>
                <a:cubicBezTo>
                  <a:pt x="22" y="90"/>
                  <a:pt x="24" y="89"/>
                  <a:pt x="25" y="89"/>
                </a:cubicBezTo>
                <a:cubicBezTo>
                  <a:pt x="27" y="89"/>
                  <a:pt x="28" y="90"/>
                  <a:pt x="28" y="92"/>
                </a:cubicBezTo>
                <a:cubicBezTo>
                  <a:pt x="28" y="109"/>
                  <a:pt x="28" y="109"/>
                  <a:pt x="28" y="109"/>
                </a:cubicBezTo>
                <a:cubicBezTo>
                  <a:pt x="28" y="110"/>
                  <a:pt x="28" y="110"/>
                  <a:pt x="28" y="110"/>
                </a:cubicBezTo>
                <a:cubicBezTo>
                  <a:pt x="28" y="114"/>
                  <a:pt x="28" y="114"/>
                  <a:pt x="28" y="114"/>
                </a:cubicBezTo>
                <a:cubicBezTo>
                  <a:pt x="59" y="114"/>
                  <a:pt x="59" y="114"/>
                  <a:pt x="59" y="114"/>
                </a:cubicBezTo>
                <a:cubicBezTo>
                  <a:pt x="59" y="110"/>
                  <a:pt x="59" y="110"/>
                  <a:pt x="59" y="110"/>
                </a:cubicBezTo>
                <a:cubicBezTo>
                  <a:pt x="59" y="110"/>
                  <a:pt x="59" y="110"/>
                  <a:pt x="59" y="110"/>
                </a:cubicBezTo>
                <a:cubicBezTo>
                  <a:pt x="59" y="109"/>
                  <a:pt x="59" y="109"/>
                  <a:pt x="59" y="109"/>
                </a:cubicBezTo>
                <a:cubicBezTo>
                  <a:pt x="59" y="92"/>
                  <a:pt x="59" y="92"/>
                  <a:pt x="59" y="92"/>
                </a:cubicBezTo>
                <a:cubicBezTo>
                  <a:pt x="59" y="90"/>
                  <a:pt x="60" y="89"/>
                  <a:pt x="62" y="89"/>
                </a:cubicBezTo>
                <a:cubicBezTo>
                  <a:pt x="63" y="89"/>
                  <a:pt x="65" y="90"/>
                  <a:pt x="65" y="92"/>
                </a:cubicBezTo>
                <a:cubicBezTo>
                  <a:pt x="65" y="105"/>
                  <a:pt x="65" y="105"/>
                  <a:pt x="65" y="105"/>
                </a:cubicBezTo>
                <a:cubicBezTo>
                  <a:pt x="78" y="105"/>
                  <a:pt x="78" y="105"/>
                  <a:pt x="78" y="105"/>
                </a:cubicBezTo>
                <a:cubicBezTo>
                  <a:pt x="78" y="104"/>
                  <a:pt x="78" y="104"/>
                  <a:pt x="78" y="104"/>
                </a:cubicBezTo>
                <a:cubicBezTo>
                  <a:pt x="78" y="93"/>
                  <a:pt x="78" y="93"/>
                  <a:pt x="78" y="93"/>
                </a:cubicBezTo>
                <a:cubicBezTo>
                  <a:pt x="78" y="89"/>
                  <a:pt x="77" y="86"/>
                  <a:pt x="76" y="83"/>
                </a:cubicBezTo>
                <a:cubicBezTo>
                  <a:pt x="76" y="83"/>
                  <a:pt x="76" y="83"/>
                  <a:pt x="76" y="83"/>
                </a:cubicBezTo>
                <a:cubicBezTo>
                  <a:pt x="73" y="75"/>
                  <a:pt x="65" y="69"/>
                  <a:pt x="59" y="63"/>
                </a:cubicBezTo>
                <a:cubicBezTo>
                  <a:pt x="55" y="66"/>
                  <a:pt x="49" y="67"/>
                  <a:pt x="44" y="67"/>
                </a:cubicBezTo>
                <a:cubicBezTo>
                  <a:pt x="38" y="67"/>
                  <a:pt x="33" y="66"/>
                  <a:pt x="28" y="63"/>
                </a:cubicBezTo>
                <a:cubicBezTo>
                  <a:pt x="23" y="69"/>
                  <a:pt x="15" y="75"/>
                  <a:pt x="11" y="83"/>
                </a:cubicBezTo>
                <a:cubicBezTo>
                  <a:pt x="10" y="86"/>
                  <a:pt x="10" y="89"/>
                  <a:pt x="10" y="93"/>
                </a:cubicBezTo>
                <a:cubicBezTo>
                  <a:pt x="10" y="104"/>
                  <a:pt x="10" y="104"/>
                  <a:pt x="10" y="104"/>
                </a:cubicBezTo>
                <a:cubicBezTo>
                  <a:pt x="10" y="104"/>
                  <a:pt x="10" y="104"/>
                  <a:pt x="10" y="105"/>
                </a:cubicBezTo>
                <a:cubicBezTo>
                  <a:pt x="22" y="105"/>
                  <a:pt x="22" y="105"/>
                  <a:pt x="22" y="105"/>
                </a:cubicBezTo>
                <a:close/>
                <a:moveTo>
                  <a:pt x="44" y="9"/>
                </a:moveTo>
                <a:cubicBezTo>
                  <a:pt x="44" y="9"/>
                  <a:pt x="44" y="9"/>
                  <a:pt x="44" y="9"/>
                </a:cubicBezTo>
                <a:cubicBezTo>
                  <a:pt x="30" y="9"/>
                  <a:pt x="20" y="20"/>
                  <a:pt x="20" y="33"/>
                </a:cubicBezTo>
                <a:cubicBezTo>
                  <a:pt x="20" y="47"/>
                  <a:pt x="31" y="57"/>
                  <a:pt x="44" y="57"/>
                </a:cubicBezTo>
                <a:cubicBezTo>
                  <a:pt x="57" y="57"/>
                  <a:pt x="68" y="47"/>
                  <a:pt x="68" y="33"/>
                </a:cubicBezTo>
                <a:cubicBezTo>
                  <a:pt x="68" y="20"/>
                  <a:pt x="57" y="9"/>
                  <a:pt x="44" y="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799">
              <a:solidFill>
                <a:schemeClr val="tx1">
                  <a:lumMod val="50000"/>
                  <a:lumOff val="50000"/>
                </a:schemeClr>
              </a:solidFill>
            </a:endParaRPr>
          </a:p>
        </p:txBody>
      </p:sp>
      <p:sp>
        <p:nvSpPr>
          <p:cNvPr id="21" name="Freeform 35"/>
          <p:cNvSpPr>
            <a:spLocks noEditPoints="1"/>
          </p:cNvSpPr>
          <p:nvPr/>
        </p:nvSpPr>
        <p:spPr bwMode="auto">
          <a:xfrm>
            <a:off x="6273277" y="1596724"/>
            <a:ext cx="220595" cy="281075"/>
          </a:xfrm>
          <a:custGeom>
            <a:avLst/>
            <a:gdLst>
              <a:gd name="T0" fmla="*/ 99 w 111"/>
              <a:gd name="T1" fmla="*/ 127 h 142"/>
              <a:gd name="T2" fmla="*/ 90 w 111"/>
              <a:gd name="T3" fmla="*/ 134 h 142"/>
              <a:gd name="T4" fmla="*/ 62 w 111"/>
              <a:gd name="T5" fmla="*/ 141 h 142"/>
              <a:gd name="T6" fmla="*/ 35 w 111"/>
              <a:gd name="T7" fmla="*/ 129 h 142"/>
              <a:gd name="T8" fmla="*/ 35 w 111"/>
              <a:gd name="T9" fmla="*/ 129 h 142"/>
              <a:gd name="T10" fmla="*/ 35 w 111"/>
              <a:gd name="T11" fmla="*/ 129 h 142"/>
              <a:gd name="T12" fmla="*/ 28 w 111"/>
              <a:gd name="T13" fmla="*/ 120 h 142"/>
              <a:gd name="T14" fmla="*/ 13 w 111"/>
              <a:gd name="T15" fmla="*/ 95 h 142"/>
              <a:gd name="T16" fmla="*/ 13 w 111"/>
              <a:gd name="T17" fmla="*/ 95 h 142"/>
              <a:gd name="T18" fmla="*/ 5 w 111"/>
              <a:gd name="T19" fmla="*/ 80 h 142"/>
              <a:gd name="T20" fmla="*/ 15 w 111"/>
              <a:gd name="T21" fmla="*/ 60 h 142"/>
              <a:gd name="T22" fmla="*/ 28 w 111"/>
              <a:gd name="T23" fmla="*/ 66 h 142"/>
              <a:gd name="T24" fmla="*/ 29 w 111"/>
              <a:gd name="T25" fmla="*/ 67 h 142"/>
              <a:gd name="T26" fmla="*/ 30 w 111"/>
              <a:gd name="T27" fmla="*/ 69 h 142"/>
              <a:gd name="T28" fmla="*/ 30 w 111"/>
              <a:gd name="T29" fmla="*/ 22 h 142"/>
              <a:gd name="T30" fmla="*/ 49 w 111"/>
              <a:gd name="T31" fmla="*/ 11 h 142"/>
              <a:gd name="T32" fmla="*/ 73 w 111"/>
              <a:gd name="T33" fmla="*/ 11 h 142"/>
              <a:gd name="T34" fmla="*/ 92 w 111"/>
              <a:gd name="T35" fmla="*/ 22 h 142"/>
              <a:gd name="T36" fmla="*/ 92 w 111"/>
              <a:gd name="T37" fmla="*/ 22 h 142"/>
              <a:gd name="T38" fmla="*/ 93 w 111"/>
              <a:gd name="T39" fmla="*/ 22 h 142"/>
              <a:gd name="T40" fmla="*/ 111 w 111"/>
              <a:gd name="T41" fmla="*/ 34 h 142"/>
              <a:gd name="T42" fmla="*/ 111 w 111"/>
              <a:gd name="T43" fmla="*/ 97 h 142"/>
              <a:gd name="T44" fmla="*/ 108 w 111"/>
              <a:gd name="T45" fmla="*/ 113 h 142"/>
              <a:gd name="T46" fmla="*/ 99 w 111"/>
              <a:gd name="T47" fmla="*/ 127 h 142"/>
              <a:gd name="T48" fmla="*/ 85 w 111"/>
              <a:gd name="T49" fmla="*/ 126 h 142"/>
              <a:gd name="T50" fmla="*/ 85 w 111"/>
              <a:gd name="T51" fmla="*/ 126 h 142"/>
              <a:gd name="T52" fmla="*/ 92 w 111"/>
              <a:gd name="T53" fmla="*/ 120 h 142"/>
              <a:gd name="T54" fmla="*/ 98 w 111"/>
              <a:gd name="T55" fmla="*/ 109 h 142"/>
              <a:gd name="T56" fmla="*/ 101 w 111"/>
              <a:gd name="T57" fmla="*/ 97 h 142"/>
              <a:gd name="T58" fmla="*/ 101 w 111"/>
              <a:gd name="T59" fmla="*/ 34 h 142"/>
              <a:gd name="T60" fmla="*/ 95 w 111"/>
              <a:gd name="T61" fmla="*/ 34 h 142"/>
              <a:gd name="T62" fmla="*/ 95 w 111"/>
              <a:gd name="T63" fmla="*/ 64 h 142"/>
              <a:gd name="T64" fmla="*/ 82 w 111"/>
              <a:gd name="T65" fmla="*/ 64 h 142"/>
              <a:gd name="T66" fmla="*/ 82 w 111"/>
              <a:gd name="T67" fmla="*/ 22 h 142"/>
              <a:gd name="T68" fmla="*/ 77 w 111"/>
              <a:gd name="T69" fmla="*/ 22 h 142"/>
              <a:gd name="T70" fmla="*/ 77 w 111"/>
              <a:gd name="T71" fmla="*/ 64 h 142"/>
              <a:gd name="T72" fmla="*/ 64 w 111"/>
              <a:gd name="T73" fmla="*/ 64 h 142"/>
              <a:gd name="T74" fmla="*/ 64 w 111"/>
              <a:gd name="T75" fmla="*/ 15 h 142"/>
              <a:gd name="T76" fmla="*/ 58 w 111"/>
              <a:gd name="T77" fmla="*/ 15 h 142"/>
              <a:gd name="T78" fmla="*/ 58 w 111"/>
              <a:gd name="T79" fmla="*/ 64 h 142"/>
              <a:gd name="T80" fmla="*/ 45 w 111"/>
              <a:gd name="T81" fmla="*/ 64 h 142"/>
              <a:gd name="T82" fmla="*/ 45 w 111"/>
              <a:gd name="T83" fmla="*/ 22 h 142"/>
              <a:gd name="T84" fmla="*/ 40 w 111"/>
              <a:gd name="T85" fmla="*/ 22 h 142"/>
              <a:gd name="T86" fmla="*/ 40 w 111"/>
              <a:gd name="T87" fmla="*/ 80 h 142"/>
              <a:gd name="T88" fmla="*/ 27 w 111"/>
              <a:gd name="T89" fmla="*/ 84 h 142"/>
              <a:gd name="T90" fmla="*/ 20 w 111"/>
              <a:gd name="T91" fmla="*/ 72 h 142"/>
              <a:gd name="T92" fmla="*/ 13 w 111"/>
              <a:gd name="T93" fmla="*/ 75 h 142"/>
              <a:gd name="T94" fmla="*/ 22 w 111"/>
              <a:gd name="T95" fmla="*/ 90 h 142"/>
              <a:gd name="T96" fmla="*/ 22 w 111"/>
              <a:gd name="T97" fmla="*/ 90 h 142"/>
              <a:gd name="T98" fmla="*/ 36 w 111"/>
              <a:gd name="T99" fmla="*/ 115 h 142"/>
              <a:gd name="T100" fmla="*/ 42 w 111"/>
              <a:gd name="T101" fmla="*/ 122 h 142"/>
              <a:gd name="T102" fmla="*/ 42 w 111"/>
              <a:gd name="T103" fmla="*/ 122 h 142"/>
              <a:gd name="T104" fmla="*/ 63 w 111"/>
              <a:gd name="T105" fmla="*/ 131 h 142"/>
              <a:gd name="T106" fmla="*/ 85 w 111"/>
              <a:gd name="T107" fmla="*/ 12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1" h="142">
                <a:moveTo>
                  <a:pt x="99" y="127"/>
                </a:moveTo>
                <a:cubicBezTo>
                  <a:pt x="97" y="130"/>
                  <a:pt x="94" y="132"/>
                  <a:pt x="90" y="134"/>
                </a:cubicBezTo>
                <a:cubicBezTo>
                  <a:pt x="82" y="139"/>
                  <a:pt x="72" y="142"/>
                  <a:pt x="62" y="141"/>
                </a:cubicBezTo>
                <a:cubicBezTo>
                  <a:pt x="52" y="140"/>
                  <a:pt x="43" y="136"/>
                  <a:pt x="35" y="129"/>
                </a:cubicBezTo>
                <a:cubicBezTo>
                  <a:pt x="35" y="129"/>
                  <a:pt x="35" y="129"/>
                  <a:pt x="35" y="129"/>
                </a:cubicBezTo>
                <a:cubicBezTo>
                  <a:pt x="35" y="129"/>
                  <a:pt x="35" y="129"/>
                  <a:pt x="35" y="129"/>
                </a:cubicBezTo>
                <a:cubicBezTo>
                  <a:pt x="33" y="127"/>
                  <a:pt x="30" y="124"/>
                  <a:pt x="28" y="120"/>
                </a:cubicBezTo>
                <a:cubicBezTo>
                  <a:pt x="13" y="95"/>
                  <a:pt x="13" y="95"/>
                  <a:pt x="13" y="95"/>
                </a:cubicBezTo>
                <a:cubicBezTo>
                  <a:pt x="13" y="95"/>
                  <a:pt x="13" y="95"/>
                  <a:pt x="13" y="95"/>
                </a:cubicBezTo>
                <a:cubicBezTo>
                  <a:pt x="5" y="80"/>
                  <a:pt x="5" y="80"/>
                  <a:pt x="5" y="80"/>
                </a:cubicBezTo>
                <a:cubicBezTo>
                  <a:pt x="0" y="72"/>
                  <a:pt x="5" y="61"/>
                  <a:pt x="15" y="60"/>
                </a:cubicBezTo>
                <a:cubicBezTo>
                  <a:pt x="19" y="60"/>
                  <a:pt x="25" y="61"/>
                  <a:pt x="28" y="66"/>
                </a:cubicBezTo>
                <a:cubicBezTo>
                  <a:pt x="29" y="67"/>
                  <a:pt x="29" y="67"/>
                  <a:pt x="29" y="67"/>
                </a:cubicBezTo>
                <a:cubicBezTo>
                  <a:pt x="30" y="69"/>
                  <a:pt x="30" y="69"/>
                  <a:pt x="30" y="69"/>
                </a:cubicBezTo>
                <a:cubicBezTo>
                  <a:pt x="30" y="22"/>
                  <a:pt x="30" y="22"/>
                  <a:pt x="30" y="22"/>
                </a:cubicBezTo>
                <a:cubicBezTo>
                  <a:pt x="30" y="12"/>
                  <a:pt x="41" y="6"/>
                  <a:pt x="49" y="11"/>
                </a:cubicBezTo>
                <a:cubicBezTo>
                  <a:pt x="52" y="0"/>
                  <a:pt x="70" y="0"/>
                  <a:pt x="73" y="11"/>
                </a:cubicBezTo>
                <a:cubicBezTo>
                  <a:pt x="81" y="6"/>
                  <a:pt x="92" y="12"/>
                  <a:pt x="92" y="22"/>
                </a:cubicBezTo>
                <a:cubicBezTo>
                  <a:pt x="92" y="22"/>
                  <a:pt x="92" y="22"/>
                  <a:pt x="92" y="22"/>
                </a:cubicBezTo>
                <a:cubicBezTo>
                  <a:pt x="93" y="22"/>
                  <a:pt x="93" y="22"/>
                  <a:pt x="93" y="22"/>
                </a:cubicBezTo>
                <a:cubicBezTo>
                  <a:pt x="101" y="19"/>
                  <a:pt x="111" y="24"/>
                  <a:pt x="111" y="34"/>
                </a:cubicBezTo>
                <a:cubicBezTo>
                  <a:pt x="111" y="97"/>
                  <a:pt x="111" y="97"/>
                  <a:pt x="111" y="97"/>
                </a:cubicBezTo>
                <a:cubicBezTo>
                  <a:pt x="111" y="102"/>
                  <a:pt x="110" y="108"/>
                  <a:pt x="108" y="113"/>
                </a:cubicBezTo>
                <a:cubicBezTo>
                  <a:pt x="106" y="118"/>
                  <a:pt x="103" y="122"/>
                  <a:pt x="99" y="127"/>
                </a:cubicBezTo>
                <a:close/>
                <a:moveTo>
                  <a:pt x="85" y="126"/>
                </a:moveTo>
                <a:cubicBezTo>
                  <a:pt x="85" y="126"/>
                  <a:pt x="85" y="126"/>
                  <a:pt x="85" y="126"/>
                </a:cubicBezTo>
                <a:cubicBezTo>
                  <a:pt x="88" y="124"/>
                  <a:pt x="90" y="122"/>
                  <a:pt x="92" y="120"/>
                </a:cubicBezTo>
                <a:cubicBezTo>
                  <a:pt x="95" y="117"/>
                  <a:pt x="97" y="113"/>
                  <a:pt x="98" y="109"/>
                </a:cubicBezTo>
                <a:cubicBezTo>
                  <a:pt x="100" y="105"/>
                  <a:pt x="101" y="101"/>
                  <a:pt x="101" y="97"/>
                </a:cubicBezTo>
                <a:cubicBezTo>
                  <a:pt x="101" y="34"/>
                  <a:pt x="101" y="34"/>
                  <a:pt x="101" y="34"/>
                </a:cubicBezTo>
                <a:cubicBezTo>
                  <a:pt x="101" y="30"/>
                  <a:pt x="95" y="30"/>
                  <a:pt x="95" y="34"/>
                </a:cubicBezTo>
                <a:cubicBezTo>
                  <a:pt x="95" y="64"/>
                  <a:pt x="95" y="64"/>
                  <a:pt x="95" y="64"/>
                </a:cubicBezTo>
                <a:cubicBezTo>
                  <a:pt x="95" y="72"/>
                  <a:pt x="82" y="72"/>
                  <a:pt x="82" y="64"/>
                </a:cubicBezTo>
                <a:cubicBezTo>
                  <a:pt x="82" y="22"/>
                  <a:pt x="82" y="22"/>
                  <a:pt x="82" y="22"/>
                </a:cubicBezTo>
                <a:cubicBezTo>
                  <a:pt x="82" y="18"/>
                  <a:pt x="77" y="18"/>
                  <a:pt x="77" y="22"/>
                </a:cubicBezTo>
                <a:cubicBezTo>
                  <a:pt x="77" y="64"/>
                  <a:pt x="77" y="64"/>
                  <a:pt x="77" y="64"/>
                </a:cubicBezTo>
                <a:cubicBezTo>
                  <a:pt x="77" y="72"/>
                  <a:pt x="64" y="72"/>
                  <a:pt x="64" y="64"/>
                </a:cubicBezTo>
                <a:cubicBezTo>
                  <a:pt x="64" y="15"/>
                  <a:pt x="64" y="15"/>
                  <a:pt x="64" y="15"/>
                </a:cubicBezTo>
                <a:cubicBezTo>
                  <a:pt x="64" y="12"/>
                  <a:pt x="58" y="12"/>
                  <a:pt x="58" y="15"/>
                </a:cubicBezTo>
                <a:cubicBezTo>
                  <a:pt x="58" y="64"/>
                  <a:pt x="58" y="64"/>
                  <a:pt x="58" y="64"/>
                </a:cubicBezTo>
                <a:cubicBezTo>
                  <a:pt x="58" y="72"/>
                  <a:pt x="45" y="72"/>
                  <a:pt x="45" y="64"/>
                </a:cubicBezTo>
                <a:cubicBezTo>
                  <a:pt x="45" y="22"/>
                  <a:pt x="45" y="22"/>
                  <a:pt x="45" y="22"/>
                </a:cubicBezTo>
                <a:cubicBezTo>
                  <a:pt x="45" y="18"/>
                  <a:pt x="40" y="18"/>
                  <a:pt x="40" y="22"/>
                </a:cubicBezTo>
                <a:cubicBezTo>
                  <a:pt x="40" y="80"/>
                  <a:pt x="40" y="80"/>
                  <a:pt x="40" y="80"/>
                </a:cubicBezTo>
                <a:cubicBezTo>
                  <a:pt x="40" y="87"/>
                  <a:pt x="30" y="90"/>
                  <a:pt x="27" y="84"/>
                </a:cubicBezTo>
                <a:cubicBezTo>
                  <a:pt x="20" y="72"/>
                  <a:pt x="20" y="72"/>
                  <a:pt x="20" y="72"/>
                </a:cubicBezTo>
                <a:cubicBezTo>
                  <a:pt x="17" y="68"/>
                  <a:pt x="11" y="71"/>
                  <a:pt x="13" y="75"/>
                </a:cubicBezTo>
                <a:cubicBezTo>
                  <a:pt x="22" y="90"/>
                  <a:pt x="22" y="90"/>
                  <a:pt x="22" y="90"/>
                </a:cubicBezTo>
                <a:cubicBezTo>
                  <a:pt x="22" y="90"/>
                  <a:pt x="22" y="90"/>
                  <a:pt x="22" y="90"/>
                </a:cubicBezTo>
                <a:cubicBezTo>
                  <a:pt x="36" y="115"/>
                  <a:pt x="36" y="115"/>
                  <a:pt x="36" y="115"/>
                </a:cubicBezTo>
                <a:cubicBezTo>
                  <a:pt x="38" y="118"/>
                  <a:pt x="40" y="120"/>
                  <a:pt x="42" y="122"/>
                </a:cubicBezTo>
                <a:cubicBezTo>
                  <a:pt x="42" y="122"/>
                  <a:pt x="42" y="122"/>
                  <a:pt x="42" y="122"/>
                </a:cubicBezTo>
                <a:cubicBezTo>
                  <a:pt x="48" y="127"/>
                  <a:pt x="55" y="130"/>
                  <a:pt x="63" y="131"/>
                </a:cubicBezTo>
                <a:cubicBezTo>
                  <a:pt x="71" y="132"/>
                  <a:pt x="78" y="130"/>
                  <a:pt x="85" y="1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799">
              <a:solidFill>
                <a:schemeClr val="tx1">
                  <a:lumMod val="50000"/>
                  <a:lumOff val="50000"/>
                </a:schemeClr>
              </a:solidFill>
            </a:endParaRPr>
          </a:p>
        </p:txBody>
      </p:sp>
      <p:sp>
        <p:nvSpPr>
          <p:cNvPr id="22" name="Freeform 36"/>
          <p:cNvSpPr>
            <a:spLocks noEditPoints="1"/>
          </p:cNvSpPr>
          <p:nvPr/>
        </p:nvSpPr>
        <p:spPr bwMode="auto">
          <a:xfrm>
            <a:off x="6292321" y="3259349"/>
            <a:ext cx="187268" cy="252490"/>
          </a:xfrm>
          <a:custGeom>
            <a:avLst/>
            <a:gdLst>
              <a:gd name="T0" fmla="*/ 70 w 95"/>
              <a:gd name="T1" fmla="*/ 9 h 128"/>
              <a:gd name="T2" fmla="*/ 79 w 95"/>
              <a:gd name="T3" fmla="*/ 59 h 128"/>
              <a:gd name="T4" fmla="*/ 70 w 95"/>
              <a:gd name="T5" fmla="*/ 81 h 128"/>
              <a:gd name="T6" fmla="*/ 26 w 95"/>
              <a:gd name="T7" fmla="*/ 81 h 128"/>
              <a:gd name="T8" fmla="*/ 17 w 95"/>
              <a:gd name="T9" fmla="*/ 59 h 128"/>
              <a:gd name="T10" fmla="*/ 26 w 95"/>
              <a:gd name="T11" fmla="*/ 9 h 128"/>
              <a:gd name="T12" fmla="*/ 27 w 95"/>
              <a:gd name="T13" fmla="*/ 42 h 128"/>
              <a:gd name="T14" fmla="*/ 69 w 95"/>
              <a:gd name="T15" fmla="*/ 42 h 128"/>
              <a:gd name="T16" fmla="*/ 63 w 95"/>
              <a:gd name="T17" fmla="*/ 16 h 128"/>
              <a:gd name="T18" fmla="*/ 33 w 95"/>
              <a:gd name="T19" fmla="*/ 16 h 128"/>
              <a:gd name="T20" fmla="*/ 27 w 95"/>
              <a:gd name="T21" fmla="*/ 42 h 128"/>
              <a:gd name="T22" fmla="*/ 69 w 95"/>
              <a:gd name="T23" fmla="*/ 48 h 128"/>
              <a:gd name="T24" fmla="*/ 27 w 95"/>
              <a:gd name="T25" fmla="*/ 59 h 128"/>
              <a:gd name="T26" fmla="*/ 33 w 95"/>
              <a:gd name="T27" fmla="*/ 74 h 128"/>
              <a:gd name="T28" fmla="*/ 63 w 95"/>
              <a:gd name="T29" fmla="*/ 74 h 128"/>
              <a:gd name="T30" fmla="*/ 69 w 95"/>
              <a:gd name="T31" fmla="*/ 48 h 128"/>
              <a:gd name="T32" fmla="*/ 18 w 95"/>
              <a:gd name="T33" fmla="*/ 128 h 128"/>
              <a:gd name="T34" fmla="*/ 48 w 95"/>
              <a:gd name="T35" fmla="*/ 128 h 128"/>
              <a:gd name="T36" fmla="*/ 77 w 95"/>
              <a:gd name="T37" fmla="*/ 128 h 128"/>
              <a:gd name="T38" fmla="*/ 77 w 95"/>
              <a:gd name="T39" fmla="*/ 118 h 128"/>
              <a:gd name="T40" fmla="*/ 53 w 95"/>
              <a:gd name="T41" fmla="*/ 106 h 128"/>
              <a:gd name="T42" fmla="*/ 91 w 95"/>
              <a:gd name="T43" fmla="*/ 77 h 128"/>
              <a:gd name="T44" fmla="*/ 95 w 95"/>
              <a:gd name="T45" fmla="*/ 45 h 128"/>
              <a:gd name="T46" fmla="*/ 85 w 95"/>
              <a:gd name="T47" fmla="*/ 45 h 128"/>
              <a:gd name="T48" fmla="*/ 82 w 95"/>
              <a:gd name="T49" fmla="*/ 73 h 128"/>
              <a:gd name="T50" fmla="*/ 48 w 95"/>
              <a:gd name="T51" fmla="*/ 97 h 128"/>
              <a:gd name="T52" fmla="*/ 21 w 95"/>
              <a:gd name="T53" fmla="*/ 86 h 128"/>
              <a:gd name="T54" fmla="*/ 10 w 95"/>
              <a:gd name="T55" fmla="*/ 59 h 128"/>
              <a:gd name="T56" fmla="*/ 5 w 95"/>
              <a:gd name="T57" fmla="*/ 40 h 128"/>
              <a:gd name="T58" fmla="*/ 0 w 95"/>
              <a:gd name="T59" fmla="*/ 59 h 128"/>
              <a:gd name="T60" fmla="*/ 14 w 95"/>
              <a:gd name="T61" fmla="*/ 92 h 128"/>
              <a:gd name="T62" fmla="*/ 43 w 95"/>
              <a:gd name="T63" fmla="*/ 106 h 128"/>
              <a:gd name="T64" fmla="*/ 18 w 95"/>
              <a:gd name="T65" fmla="*/ 118 h 128"/>
              <a:gd name="T66" fmla="*/ 18 w 95"/>
              <a:gd name="T6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5" h="128">
                <a:moveTo>
                  <a:pt x="48" y="0"/>
                </a:moveTo>
                <a:cubicBezTo>
                  <a:pt x="56" y="0"/>
                  <a:pt x="64" y="3"/>
                  <a:pt x="70" y="9"/>
                </a:cubicBezTo>
                <a:cubicBezTo>
                  <a:pt x="75" y="14"/>
                  <a:pt x="79" y="22"/>
                  <a:pt x="79" y="31"/>
                </a:cubicBezTo>
                <a:cubicBezTo>
                  <a:pt x="79" y="59"/>
                  <a:pt x="79" y="59"/>
                  <a:pt x="79" y="59"/>
                </a:cubicBezTo>
                <a:cubicBezTo>
                  <a:pt x="79" y="67"/>
                  <a:pt x="75" y="75"/>
                  <a:pt x="70" y="81"/>
                </a:cubicBezTo>
                <a:cubicBezTo>
                  <a:pt x="70" y="81"/>
                  <a:pt x="70" y="81"/>
                  <a:pt x="70" y="81"/>
                </a:cubicBezTo>
                <a:cubicBezTo>
                  <a:pt x="64" y="86"/>
                  <a:pt x="56" y="90"/>
                  <a:pt x="48" y="90"/>
                </a:cubicBezTo>
                <a:cubicBezTo>
                  <a:pt x="39" y="90"/>
                  <a:pt x="31" y="86"/>
                  <a:pt x="26" y="81"/>
                </a:cubicBezTo>
                <a:cubicBezTo>
                  <a:pt x="26" y="81"/>
                  <a:pt x="26" y="81"/>
                  <a:pt x="26" y="81"/>
                </a:cubicBezTo>
                <a:cubicBezTo>
                  <a:pt x="20" y="75"/>
                  <a:pt x="17" y="67"/>
                  <a:pt x="17" y="59"/>
                </a:cubicBezTo>
                <a:cubicBezTo>
                  <a:pt x="17" y="31"/>
                  <a:pt x="17" y="31"/>
                  <a:pt x="17" y="31"/>
                </a:cubicBezTo>
                <a:cubicBezTo>
                  <a:pt x="17" y="22"/>
                  <a:pt x="20" y="14"/>
                  <a:pt x="26" y="9"/>
                </a:cubicBezTo>
                <a:cubicBezTo>
                  <a:pt x="31" y="3"/>
                  <a:pt x="39" y="0"/>
                  <a:pt x="48" y="0"/>
                </a:cubicBezTo>
                <a:close/>
                <a:moveTo>
                  <a:pt x="27" y="42"/>
                </a:moveTo>
                <a:cubicBezTo>
                  <a:pt x="27" y="42"/>
                  <a:pt x="27" y="42"/>
                  <a:pt x="27" y="42"/>
                </a:cubicBezTo>
                <a:cubicBezTo>
                  <a:pt x="69" y="42"/>
                  <a:pt x="69" y="42"/>
                  <a:pt x="69" y="42"/>
                </a:cubicBezTo>
                <a:cubicBezTo>
                  <a:pt x="69" y="31"/>
                  <a:pt x="69" y="31"/>
                  <a:pt x="69" y="31"/>
                </a:cubicBezTo>
                <a:cubicBezTo>
                  <a:pt x="69" y="25"/>
                  <a:pt x="66" y="20"/>
                  <a:pt x="63" y="16"/>
                </a:cubicBezTo>
                <a:cubicBezTo>
                  <a:pt x="59" y="12"/>
                  <a:pt x="53" y="10"/>
                  <a:pt x="48" y="10"/>
                </a:cubicBezTo>
                <a:cubicBezTo>
                  <a:pt x="42" y="10"/>
                  <a:pt x="37" y="12"/>
                  <a:pt x="33" y="16"/>
                </a:cubicBezTo>
                <a:cubicBezTo>
                  <a:pt x="29" y="20"/>
                  <a:pt x="27" y="25"/>
                  <a:pt x="27" y="31"/>
                </a:cubicBezTo>
                <a:cubicBezTo>
                  <a:pt x="27" y="42"/>
                  <a:pt x="27" y="42"/>
                  <a:pt x="27" y="42"/>
                </a:cubicBezTo>
                <a:close/>
                <a:moveTo>
                  <a:pt x="69" y="48"/>
                </a:moveTo>
                <a:cubicBezTo>
                  <a:pt x="69" y="48"/>
                  <a:pt x="69" y="48"/>
                  <a:pt x="69" y="48"/>
                </a:cubicBezTo>
                <a:cubicBezTo>
                  <a:pt x="27" y="48"/>
                  <a:pt x="27" y="48"/>
                  <a:pt x="27" y="48"/>
                </a:cubicBezTo>
                <a:cubicBezTo>
                  <a:pt x="27" y="59"/>
                  <a:pt x="27" y="59"/>
                  <a:pt x="27" y="59"/>
                </a:cubicBezTo>
                <a:cubicBezTo>
                  <a:pt x="27" y="65"/>
                  <a:pt x="29" y="70"/>
                  <a:pt x="33" y="74"/>
                </a:cubicBezTo>
                <a:cubicBezTo>
                  <a:pt x="33" y="74"/>
                  <a:pt x="33" y="74"/>
                  <a:pt x="33" y="74"/>
                </a:cubicBezTo>
                <a:cubicBezTo>
                  <a:pt x="37" y="78"/>
                  <a:pt x="42" y="80"/>
                  <a:pt x="48" y="80"/>
                </a:cubicBezTo>
                <a:cubicBezTo>
                  <a:pt x="53" y="80"/>
                  <a:pt x="59" y="78"/>
                  <a:pt x="63" y="74"/>
                </a:cubicBezTo>
                <a:cubicBezTo>
                  <a:pt x="66" y="70"/>
                  <a:pt x="69" y="65"/>
                  <a:pt x="69" y="59"/>
                </a:cubicBezTo>
                <a:cubicBezTo>
                  <a:pt x="69" y="48"/>
                  <a:pt x="69" y="48"/>
                  <a:pt x="69" y="48"/>
                </a:cubicBezTo>
                <a:close/>
                <a:moveTo>
                  <a:pt x="18" y="128"/>
                </a:moveTo>
                <a:cubicBezTo>
                  <a:pt x="18" y="128"/>
                  <a:pt x="18" y="128"/>
                  <a:pt x="18" y="128"/>
                </a:cubicBezTo>
                <a:cubicBezTo>
                  <a:pt x="47" y="128"/>
                  <a:pt x="47" y="128"/>
                  <a:pt x="47" y="128"/>
                </a:cubicBezTo>
                <a:cubicBezTo>
                  <a:pt x="48" y="128"/>
                  <a:pt x="48" y="128"/>
                  <a:pt x="48" y="128"/>
                </a:cubicBezTo>
                <a:cubicBezTo>
                  <a:pt x="48" y="128"/>
                  <a:pt x="48" y="128"/>
                  <a:pt x="48" y="128"/>
                </a:cubicBezTo>
                <a:cubicBezTo>
                  <a:pt x="77" y="128"/>
                  <a:pt x="77" y="128"/>
                  <a:pt x="77" y="128"/>
                </a:cubicBezTo>
                <a:cubicBezTo>
                  <a:pt x="80" y="128"/>
                  <a:pt x="82" y="126"/>
                  <a:pt x="82" y="123"/>
                </a:cubicBezTo>
                <a:cubicBezTo>
                  <a:pt x="82" y="120"/>
                  <a:pt x="80" y="118"/>
                  <a:pt x="77" y="118"/>
                </a:cubicBezTo>
                <a:cubicBezTo>
                  <a:pt x="53" y="118"/>
                  <a:pt x="53" y="118"/>
                  <a:pt x="53" y="118"/>
                </a:cubicBezTo>
                <a:cubicBezTo>
                  <a:pt x="53" y="106"/>
                  <a:pt x="53" y="106"/>
                  <a:pt x="53" y="106"/>
                </a:cubicBezTo>
                <a:cubicBezTo>
                  <a:pt x="64" y="105"/>
                  <a:pt x="74" y="100"/>
                  <a:pt x="81" y="92"/>
                </a:cubicBezTo>
                <a:cubicBezTo>
                  <a:pt x="86" y="88"/>
                  <a:pt x="89" y="83"/>
                  <a:pt x="91" y="77"/>
                </a:cubicBezTo>
                <a:cubicBezTo>
                  <a:pt x="94" y="71"/>
                  <a:pt x="95" y="65"/>
                  <a:pt x="95" y="59"/>
                </a:cubicBezTo>
                <a:cubicBezTo>
                  <a:pt x="95" y="45"/>
                  <a:pt x="95" y="45"/>
                  <a:pt x="95" y="45"/>
                </a:cubicBezTo>
                <a:cubicBezTo>
                  <a:pt x="95" y="42"/>
                  <a:pt x="93" y="40"/>
                  <a:pt x="90" y="40"/>
                </a:cubicBezTo>
                <a:cubicBezTo>
                  <a:pt x="87" y="40"/>
                  <a:pt x="85" y="42"/>
                  <a:pt x="85" y="45"/>
                </a:cubicBezTo>
                <a:cubicBezTo>
                  <a:pt x="85" y="59"/>
                  <a:pt x="85" y="59"/>
                  <a:pt x="85" y="59"/>
                </a:cubicBezTo>
                <a:cubicBezTo>
                  <a:pt x="85" y="64"/>
                  <a:pt x="84" y="69"/>
                  <a:pt x="82" y="73"/>
                </a:cubicBezTo>
                <a:cubicBezTo>
                  <a:pt x="80" y="78"/>
                  <a:pt x="78" y="82"/>
                  <a:pt x="74" y="86"/>
                </a:cubicBezTo>
                <a:cubicBezTo>
                  <a:pt x="67" y="92"/>
                  <a:pt x="58" y="97"/>
                  <a:pt x="48" y="97"/>
                </a:cubicBezTo>
                <a:cubicBezTo>
                  <a:pt x="43" y="97"/>
                  <a:pt x="38" y="96"/>
                  <a:pt x="33" y="94"/>
                </a:cubicBezTo>
                <a:cubicBezTo>
                  <a:pt x="29" y="92"/>
                  <a:pt x="25" y="89"/>
                  <a:pt x="21" y="86"/>
                </a:cubicBezTo>
                <a:cubicBezTo>
                  <a:pt x="18" y="82"/>
                  <a:pt x="15" y="78"/>
                  <a:pt x="13" y="73"/>
                </a:cubicBezTo>
                <a:cubicBezTo>
                  <a:pt x="11" y="69"/>
                  <a:pt x="10" y="64"/>
                  <a:pt x="10" y="59"/>
                </a:cubicBezTo>
                <a:cubicBezTo>
                  <a:pt x="10" y="45"/>
                  <a:pt x="10" y="45"/>
                  <a:pt x="10" y="45"/>
                </a:cubicBezTo>
                <a:cubicBezTo>
                  <a:pt x="10" y="42"/>
                  <a:pt x="8" y="40"/>
                  <a:pt x="5" y="40"/>
                </a:cubicBezTo>
                <a:cubicBezTo>
                  <a:pt x="2" y="40"/>
                  <a:pt x="0" y="42"/>
                  <a:pt x="0" y="45"/>
                </a:cubicBezTo>
                <a:cubicBezTo>
                  <a:pt x="0" y="59"/>
                  <a:pt x="0" y="59"/>
                  <a:pt x="0" y="59"/>
                </a:cubicBezTo>
                <a:cubicBezTo>
                  <a:pt x="0" y="65"/>
                  <a:pt x="2" y="71"/>
                  <a:pt x="4" y="77"/>
                </a:cubicBezTo>
                <a:cubicBezTo>
                  <a:pt x="6" y="83"/>
                  <a:pt x="10" y="88"/>
                  <a:pt x="14" y="92"/>
                </a:cubicBezTo>
                <a:cubicBezTo>
                  <a:pt x="19" y="97"/>
                  <a:pt x="24" y="100"/>
                  <a:pt x="30" y="103"/>
                </a:cubicBezTo>
                <a:cubicBezTo>
                  <a:pt x="34" y="104"/>
                  <a:pt x="38" y="106"/>
                  <a:pt x="43" y="106"/>
                </a:cubicBezTo>
                <a:cubicBezTo>
                  <a:pt x="43" y="118"/>
                  <a:pt x="43" y="118"/>
                  <a:pt x="43" y="118"/>
                </a:cubicBezTo>
                <a:cubicBezTo>
                  <a:pt x="18" y="118"/>
                  <a:pt x="18" y="118"/>
                  <a:pt x="18" y="118"/>
                </a:cubicBezTo>
                <a:cubicBezTo>
                  <a:pt x="16" y="118"/>
                  <a:pt x="14" y="120"/>
                  <a:pt x="14" y="123"/>
                </a:cubicBezTo>
                <a:cubicBezTo>
                  <a:pt x="14" y="126"/>
                  <a:pt x="16" y="128"/>
                  <a:pt x="18" y="12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799">
              <a:solidFill>
                <a:schemeClr val="tx1">
                  <a:lumMod val="50000"/>
                  <a:lumOff val="50000"/>
                </a:schemeClr>
              </a:solidFill>
            </a:endParaRPr>
          </a:p>
        </p:txBody>
      </p:sp>
      <p:sp>
        <p:nvSpPr>
          <p:cNvPr id="23" name="Freeform 37"/>
          <p:cNvSpPr>
            <a:spLocks noEditPoints="1"/>
          </p:cNvSpPr>
          <p:nvPr/>
        </p:nvSpPr>
        <p:spPr bwMode="auto">
          <a:xfrm>
            <a:off x="2648545" y="2435184"/>
            <a:ext cx="220595" cy="254078"/>
          </a:xfrm>
          <a:custGeom>
            <a:avLst/>
            <a:gdLst>
              <a:gd name="T0" fmla="*/ 27 w 112"/>
              <a:gd name="T1" fmla="*/ 92 h 128"/>
              <a:gd name="T2" fmla="*/ 27 w 112"/>
              <a:gd name="T3" fmla="*/ 98 h 128"/>
              <a:gd name="T4" fmla="*/ 87 w 112"/>
              <a:gd name="T5" fmla="*/ 95 h 128"/>
              <a:gd name="T6" fmla="*/ 24 w 112"/>
              <a:gd name="T7" fmla="*/ 53 h 128"/>
              <a:gd name="T8" fmla="*/ 27 w 112"/>
              <a:gd name="T9" fmla="*/ 56 h 128"/>
              <a:gd name="T10" fmla="*/ 87 w 112"/>
              <a:gd name="T11" fmla="*/ 53 h 128"/>
              <a:gd name="T12" fmla="*/ 27 w 112"/>
              <a:gd name="T13" fmla="*/ 50 h 128"/>
              <a:gd name="T14" fmla="*/ 110 w 112"/>
              <a:gd name="T15" fmla="*/ 37 h 128"/>
              <a:gd name="T16" fmla="*/ 75 w 112"/>
              <a:gd name="T17" fmla="*/ 1 h 128"/>
              <a:gd name="T18" fmla="*/ 13 w 112"/>
              <a:gd name="T19" fmla="*/ 0 h 128"/>
              <a:gd name="T20" fmla="*/ 0 w 112"/>
              <a:gd name="T21" fmla="*/ 13 h 128"/>
              <a:gd name="T22" fmla="*/ 3 w 112"/>
              <a:gd name="T23" fmla="*/ 124 h 128"/>
              <a:gd name="T24" fmla="*/ 13 w 112"/>
              <a:gd name="T25" fmla="*/ 128 h 128"/>
              <a:gd name="T26" fmla="*/ 108 w 112"/>
              <a:gd name="T27" fmla="*/ 124 h 128"/>
              <a:gd name="T28" fmla="*/ 112 w 112"/>
              <a:gd name="T29" fmla="*/ 115 h 128"/>
              <a:gd name="T30" fmla="*/ 110 w 112"/>
              <a:gd name="T31" fmla="*/ 37 h 128"/>
              <a:gd name="T32" fmla="*/ 74 w 112"/>
              <a:gd name="T33" fmla="*/ 15 h 128"/>
              <a:gd name="T34" fmla="*/ 79 w 112"/>
              <a:gd name="T35" fmla="*/ 37 h 128"/>
              <a:gd name="T36" fmla="*/ 76 w 112"/>
              <a:gd name="T37" fmla="*/ 36 h 128"/>
              <a:gd name="T38" fmla="*/ 74 w 112"/>
              <a:gd name="T39" fmla="*/ 15 h 128"/>
              <a:gd name="T40" fmla="*/ 102 w 112"/>
              <a:gd name="T41" fmla="*/ 115 h 128"/>
              <a:gd name="T42" fmla="*/ 101 w 112"/>
              <a:gd name="T43" fmla="*/ 117 h 128"/>
              <a:gd name="T44" fmla="*/ 13 w 112"/>
              <a:gd name="T45" fmla="*/ 118 h 128"/>
              <a:gd name="T46" fmla="*/ 9 w 112"/>
              <a:gd name="T47" fmla="*/ 115 h 128"/>
              <a:gd name="T48" fmla="*/ 10 w 112"/>
              <a:gd name="T49" fmla="*/ 11 h 128"/>
              <a:gd name="T50" fmla="*/ 68 w 112"/>
              <a:gd name="T51" fmla="*/ 10 h 128"/>
              <a:gd name="T52" fmla="*/ 71 w 112"/>
              <a:gd name="T53" fmla="*/ 40 h 128"/>
              <a:gd name="T54" fmla="*/ 79 w 112"/>
              <a:gd name="T55" fmla="*/ 43 h 128"/>
              <a:gd name="T56" fmla="*/ 102 w 112"/>
              <a:gd name="T57" fmla="*/ 115 h 128"/>
              <a:gd name="T58" fmla="*/ 84 w 112"/>
              <a:gd name="T59" fmla="*/ 71 h 128"/>
              <a:gd name="T60" fmla="*/ 24 w 112"/>
              <a:gd name="T61" fmla="*/ 74 h 128"/>
              <a:gd name="T62" fmla="*/ 84 w 112"/>
              <a:gd name="T63" fmla="*/ 77 h 128"/>
              <a:gd name="T64" fmla="*/ 84 w 112"/>
              <a:gd name="T65" fmla="*/ 7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28">
                <a:moveTo>
                  <a:pt x="84" y="92"/>
                </a:moveTo>
                <a:cubicBezTo>
                  <a:pt x="27" y="92"/>
                  <a:pt x="27" y="92"/>
                  <a:pt x="27" y="92"/>
                </a:cubicBezTo>
                <a:cubicBezTo>
                  <a:pt x="25" y="92"/>
                  <a:pt x="24" y="93"/>
                  <a:pt x="24" y="95"/>
                </a:cubicBezTo>
                <a:cubicBezTo>
                  <a:pt x="24" y="96"/>
                  <a:pt x="25" y="98"/>
                  <a:pt x="27" y="98"/>
                </a:cubicBezTo>
                <a:cubicBezTo>
                  <a:pt x="84" y="98"/>
                  <a:pt x="84" y="98"/>
                  <a:pt x="84" y="98"/>
                </a:cubicBezTo>
                <a:cubicBezTo>
                  <a:pt x="86" y="98"/>
                  <a:pt x="87" y="96"/>
                  <a:pt x="87" y="95"/>
                </a:cubicBezTo>
                <a:cubicBezTo>
                  <a:pt x="87" y="93"/>
                  <a:pt x="86" y="92"/>
                  <a:pt x="84" y="92"/>
                </a:cubicBezTo>
                <a:close/>
                <a:moveTo>
                  <a:pt x="24" y="53"/>
                </a:moveTo>
                <a:cubicBezTo>
                  <a:pt x="24" y="53"/>
                  <a:pt x="24" y="53"/>
                  <a:pt x="24" y="53"/>
                </a:cubicBezTo>
                <a:cubicBezTo>
                  <a:pt x="24" y="55"/>
                  <a:pt x="25" y="56"/>
                  <a:pt x="27" y="56"/>
                </a:cubicBezTo>
                <a:cubicBezTo>
                  <a:pt x="84" y="56"/>
                  <a:pt x="84" y="56"/>
                  <a:pt x="84" y="56"/>
                </a:cubicBezTo>
                <a:cubicBezTo>
                  <a:pt x="86" y="56"/>
                  <a:pt x="87" y="55"/>
                  <a:pt x="87" y="53"/>
                </a:cubicBezTo>
                <a:cubicBezTo>
                  <a:pt x="87" y="52"/>
                  <a:pt x="86" y="50"/>
                  <a:pt x="84" y="50"/>
                </a:cubicBezTo>
                <a:cubicBezTo>
                  <a:pt x="27" y="50"/>
                  <a:pt x="27" y="50"/>
                  <a:pt x="27" y="50"/>
                </a:cubicBezTo>
                <a:cubicBezTo>
                  <a:pt x="25" y="50"/>
                  <a:pt x="24" y="52"/>
                  <a:pt x="24" y="53"/>
                </a:cubicBezTo>
                <a:close/>
                <a:moveTo>
                  <a:pt x="110" y="37"/>
                </a:moveTo>
                <a:cubicBezTo>
                  <a:pt x="110" y="37"/>
                  <a:pt x="110" y="37"/>
                  <a:pt x="110" y="37"/>
                </a:cubicBezTo>
                <a:cubicBezTo>
                  <a:pt x="75" y="1"/>
                  <a:pt x="75" y="1"/>
                  <a:pt x="75" y="1"/>
                </a:cubicBezTo>
                <a:cubicBezTo>
                  <a:pt x="74" y="0"/>
                  <a:pt x="73" y="0"/>
                  <a:pt x="71" y="0"/>
                </a:cubicBezTo>
                <a:cubicBezTo>
                  <a:pt x="13" y="0"/>
                  <a:pt x="13" y="0"/>
                  <a:pt x="13" y="0"/>
                </a:cubicBezTo>
                <a:cubicBezTo>
                  <a:pt x="9" y="0"/>
                  <a:pt x="6" y="1"/>
                  <a:pt x="3" y="4"/>
                </a:cubicBezTo>
                <a:cubicBezTo>
                  <a:pt x="1" y="6"/>
                  <a:pt x="0" y="9"/>
                  <a:pt x="0" y="13"/>
                </a:cubicBezTo>
                <a:cubicBezTo>
                  <a:pt x="0" y="115"/>
                  <a:pt x="0" y="115"/>
                  <a:pt x="0" y="115"/>
                </a:cubicBezTo>
                <a:cubicBezTo>
                  <a:pt x="0" y="118"/>
                  <a:pt x="1" y="122"/>
                  <a:pt x="3" y="124"/>
                </a:cubicBezTo>
                <a:cubicBezTo>
                  <a:pt x="4" y="124"/>
                  <a:pt x="4" y="124"/>
                  <a:pt x="4" y="124"/>
                </a:cubicBezTo>
                <a:cubicBezTo>
                  <a:pt x="6" y="126"/>
                  <a:pt x="9" y="128"/>
                  <a:pt x="13" y="128"/>
                </a:cubicBezTo>
                <a:cubicBezTo>
                  <a:pt x="99" y="128"/>
                  <a:pt x="99" y="128"/>
                  <a:pt x="99" y="128"/>
                </a:cubicBezTo>
                <a:cubicBezTo>
                  <a:pt x="102" y="128"/>
                  <a:pt x="105" y="126"/>
                  <a:pt x="108" y="124"/>
                </a:cubicBezTo>
                <a:cubicBezTo>
                  <a:pt x="108" y="124"/>
                  <a:pt x="108" y="124"/>
                  <a:pt x="108" y="124"/>
                </a:cubicBezTo>
                <a:cubicBezTo>
                  <a:pt x="110" y="122"/>
                  <a:pt x="112" y="118"/>
                  <a:pt x="112" y="115"/>
                </a:cubicBezTo>
                <a:cubicBezTo>
                  <a:pt x="112" y="40"/>
                  <a:pt x="112" y="40"/>
                  <a:pt x="112" y="40"/>
                </a:cubicBezTo>
                <a:cubicBezTo>
                  <a:pt x="112" y="39"/>
                  <a:pt x="111" y="38"/>
                  <a:pt x="110" y="37"/>
                </a:cubicBezTo>
                <a:close/>
                <a:moveTo>
                  <a:pt x="74" y="15"/>
                </a:moveTo>
                <a:cubicBezTo>
                  <a:pt x="74" y="15"/>
                  <a:pt x="74" y="15"/>
                  <a:pt x="74" y="15"/>
                </a:cubicBezTo>
                <a:cubicBezTo>
                  <a:pt x="97" y="37"/>
                  <a:pt x="97" y="37"/>
                  <a:pt x="97" y="37"/>
                </a:cubicBezTo>
                <a:cubicBezTo>
                  <a:pt x="79" y="37"/>
                  <a:pt x="79" y="37"/>
                  <a:pt x="79" y="37"/>
                </a:cubicBezTo>
                <a:cubicBezTo>
                  <a:pt x="78" y="37"/>
                  <a:pt x="77" y="37"/>
                  <a:pt x="76" y="36"/>
                </a:cubicBezTo>
                <a:cubicBezTo>
                  <a:pt x="76" y="36"/>
                  <a:pt x="76" y="36"/>
                  <a:pt x="76" y="36"/>
                </a:cubicBezTo>
                <a:cubicBezTo>
                  <a:pt x="75" y="35"/>
                  <a:pt x="74" y="33"/>
                  <a:pt x="74" y="32"/>
                </a:cubicBezTo>
                <a:cubicBezTo>
                  <a:pt x="74" y="15"/>
                  <a:pt x="74" y="15"/>
                  <a:pt x="74" y="15"/>
                </a:cubicBezTo>
                <a:close/>
                <a:moveTo>
                  <a:pt x="102" y="115"/>
                </a:moveTo>
                <a:cubicBezTo>
                  <a:pt x="102" y="115"/>
                  <a:pt x="102" y="115"/>
                  <a:pt x="102" y="115"/>
                </a:cubicBezTo>
                <a:cubicBezTo>
                  <a:pt x="102" y="116"/>
                  <a:pt x="101" y="116"/>
                  <a:pt x="101" y="117"/>
                </a:cubicBezTo>
                <a:cubicBezTo>
                  <a:pt x="101" y="117"/>
                  <a:pt x="101" y="117"/>
                  <a:pt x="101" y="117"/>
                </a:cubicBezTo>
                <a:cubicBezTo>
                  <a:pt x="100" y="118"/>
                  <a:pt x="99" y="118"/>
                  <a:pt x="99" y="118"/>
                </a:cubicBezTo>
                <a:cubicBezTo>
                  <a:pt x="13" y="118"/>
                  <a:pt x="13" y="118"/>
                  <a:pt x="13" y="118"/>
                </a:cubicBezTo>
                <a:cubicBezTo>
                  <a:pt x="12" y="118"/>
                  <a:pt x="11" y="118"/>
                  <a:pt x="10" y="117"/>
                </a:cubicBezTo>
                <a:cubicBezTo>
                  <a:pt x="10" y="116"/>
                  <a:pt x="9" y="116"/>
                  <a:pt x="9" y="115"/>
                </a:cubicBezTo>
                <a:cubicBezTo>
                  <a:pt x="9" y="13"/>
                  <a:pt x="9" y="13"/>
                  <a:pt x="9" y="13"/>
                </a:cubicBezTo>
                <a:cubicBezTo>
                  <a:pt x="9" y="12"/>
                  <a:pt x="10" y="11"/>
                  <a:pt x="10" y="11"/>
                </a:cubicBezTo>
                <a:cubicBezTo>
                  <a:pt x="11" y="10"/>
                  <a:pt x="12" y="10"/>
                  <a:pt x="13" y="10"/>
                </a:cubicBezTo>
                <a:cubicBezTo>
                  <a:pt x="68" y="10"/>
                  <a:pt x="68" y="10"/>
                  <a:pt x="68" y="10"/>
                </a:cubicBezTo>
                <a:cubicBezTo>
                  <a:pt x="68" y="32"/>
                  <a:pt x="68" y="32"/>
                  <a:pt x="68" y="32"/>
                </a:cubicBezTo>
                <a:cubicBezTo>
                  <a:pt x="68" y="35"/>
                  <a:pt x="69" y="38"/>
                  <a:pt x="71" y="40"/>
                </a:cubicBezTo>
                <a:cubicBezTo>
                  <a:pt x="72" y="40"/>
                  <a:pt x="72" y="40"/>
                  <a:pt x="72" y="40"/>
                </a:cubicBezTo>
                <a:cubicBezTo>
                  <a:pt x="73" y="42"/>
                  <a:pt x="76" y="43"/>
                  <a:pt x="79" y="43"/>
                </a:cubicBezTo>
                <a:cubicBezTo>
                  <a:pt x="102" y="43"/>
                  <a:pt x="102" y="43"/>
                  <a:pt x="102" y="43"/>
                </a:cubicBezTo>
                <a:cubicBezTo>
                  <a:pt x="102" y="115"/>
                  <a:pt x="102" y="115"/>
                  <a:pt x="102" y="115"/>
                </a:cubicBezTo>
                <a:close/>
                <a:moveTo>
                  <a:pt x="84" y="71"/>
                </a:moveTo>
                <a:cubicBezTo>
                  <a:pt x="84" y="71"/>
                  <a:pt x="84" y="71"/>
                  <a:pt x="84" y="71"/>
                </a:cubicBezTo>
                <a:cubicBezTo>
                  <a:pt x="27" y="71"/>
                  <a:pt x="27" y="71"/>
                  <a:pt x="27" y="71"/>
                </a:cubicBezTo>
                <a:cubicBezTo>
                  <a:pt x="25" y="71"/>
                  <a:pt x="24" y="72"/>
                  <a:pt x="24" y="74"/>
                </a:cubicBezTo>
                <a:cubicBezTo>
                  <a:pt x="24" y="76"/>
                  <a:pt x="25" y="77"/>
                  <a:pt x="27" y="77"/>
                </a:cubicBezTo>
                <a:cubicBezTo>
                  <a:pt x="84" y="77"/>
                  <a:pt x="84" y="77"/>
                  <a:pt x="84" y="77"/>
                </a:cubicBezTo>
                <a:cubicBezTo>
                  <a:pt x="86" y="77"/>
                  <a:pt x="87" y="76"/>
                  <a:pt x="87" y="74"/>
                </a:cubicBezTo>
                <a:cubicBezTo>
                  <a:pt x="87" y="72"/>
                  <a:pt x="86" y="71"/>
                  <a:pt x="84" y="7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799">
              <a:solidFill>
                <a:schemeClr val="tx1">
                  <a:lumMod val="50000"/>
                  <a:lumOff val="50000"/>
                </a:schemeClr>
              </a:solidFill>
            </a:endParaRPr>
          </a:p>
        </p:txBody>
      </p:sp>
      <p:sp>
        <p:nvSpPr>
          <p:cNvPr id="24" name="Freeform 38"/>
          <p:cNvSpPr>
            <a:spLocks noEditPoints="1"/>
          </p:cNvSpPr>
          <p:nvPr/>
        </p:nvSpPr>
        <p:spPr bwMode="auto">
          <a:xfrm>
            <a:off x="2654893" y="3260937"/>
            <a:ext cx="207899" cy="247727"/>
          </a:xfrm>
          <a:custGeom>
            <a:avLst/>
            <a:gdLst>
              <a:gd name="T0" fmla="*/ 93 w 105"/>
              <a:gd name="T1" fmla="*/ 2 h 125"/>
              <a:gd name="T2" fmla="*/ 90 w 105"/>
              <a:gd name="T3" fmla="*/ 9 h 125"/>
              <a:gd name="T4" fmla="*/ 105 w 105"/>
              <a:gd name="T5" fmla="*/ 47 h 125"/>
              <a:gd name="T6" fmla="*/ 88 w 105"/>
              <a:gd name="T7" fmla="*/ 89 h 125"/>
              <a:gd name="T8" fmla="*/ 69 w 105"/>
              <a:gd name="T9" fmla="*/ 101 h 125"/>
              <a:gd name="T10" fmla="*/ 52 w 105"/>
              <a:gd name="T11" fmla="*/ 105 h 125"/>
              <a:gd name="T12" fmla="*/ 52 w 105"/>
              <a:gd name="T13" fmla="*/ 115 h 125"/>
              <a:gd name="T14" fmla="*/ 76 w 105"/>
              <a:gd name="T15" fmla="*/ 120 h 125"/>
              <a:gd name="T16" fmla="*/ 47 w 105"/>
              <a:gd name="T17" fmla="*/ 125 h 125"/>
              <a:gd name="T18" fmla="*/ 47 w 105"/>
              <a:gd name="T19" fmla="*/ 125 h 125"/>
              <a:gd name="T20" fmla="*/ 19 w 105"/>
              <a:gd name="T21" fmla="*/ 120 h 125"/>
              <a:gd name="T22" fmla="*/ 42 w 105"/>
              <a:gd name="T23" fmla="*/ 115 h 125"/>
              <a:gd name="T24" fmla="*/ 42 w 105"/>
              <a:gd name="T25" fmla="*/ 105 h 125"/>
              <a:gd name="T26" fmla="*/ 8 w 105"/>
              <a:gd name="T27" fmla="*/ 91 h 125"/>
              <a:gd name="T28" fmla="*/ 1 w 105"/>
              <a:gd name="T29" fmla="*/ 94 h 125"/>
              <a:gd name="T30" fmla="*/ 12 w 105"/>
              <a:gd name="T31" fmla="*/ 79 h 125"/>
              <a:gd name="T32" fmla="*/ 14 w 105"/>
              <a:gd name="T33" fmla="*/ 14 h 125"/>
              <a:gd name="T34" fmla="*/ 78 w 105"/>
              <a:gd name="T35" fmla="*/ 12 h 125"/>
              <a:gd name="T36" fmla="*/ 84 w 105"/>
              <a:gd name="T37" fmla="*/ 7 h 125"/>
              <a:gd name="T38" fmla="*/ 84 w 105"/>
              <a:gd name="T39" fmla="*/ 7 h 125"/>
              <a:gd name="T40" fmla="*/ 86 w 105"/>
              <a:gd name="T41" fmla="*/ 13 h 125"/>
              <a:gd name="T42" fmla="*/ 82 w 105"/>
              <a:gd name="T43" fmla="*/ 16 h 125"/>
              <a:gd name="T44" fmla="*/ 80 w 105"/>
              <a:gd name="T45" fmla="*/ 81 h 125"/>
              <a:gd name="T46" fmla="*/ 47 w 105"/>
              <a:gd name="T47" fmla="*/ 95 h 125"/>
              <a:gd name="T48" fmla="*/ 13 w 105"/>
              <a:gd name="T49" fmla="*/ 86 h 125"/>
              <a:gd name="T50" fmla="*/ 47 w 105"/>
              <a:gd name="T51" fmla="*/ 100 h 125"/>
              <a:gd name="T52" fmla="*/ 67 w 105"/>
              <a:gd name="T53" fmla="*/ 96 h 125"/>
              <a:gd name="T54" fmla="*/ 84 w 105"/>
              <a:gd name="T55" fmla="*/ 84 h 125"/>
              <a:gd name="T56" fmla="*/ 95 w 105"/>
              <a:gd name="T57" fmla="*/ 67 h 125"/>
              <a:gd name="T58" fmla="*/ 95 w 105"/>
              <a:gd name="T59" fmla="*/ 28 h 125"/>
              <a:gd name="T60" fmla="*/ 74 w 105"/>
              <a:gd name="T61" fmla="*/ 21 h 125"/>
              <a:gd name="T62" fmla="*/ 47 w 105"/>
              <a:gd name="T63" fmla="*/ 10 h 125"/>
              <a:gd name="T64" fmla="*/ 10 w 105"/>
              <a:gd name="T65" fmla="*/ 47 h 125"/>
              <a:gd name="T66" fmla="*/ 47 w 105"/>
              <a:gd name="T67" fmla="*/ 85 h 125"/>
              <a:gd name="T68" fmla="*/ 74 w 105"/>
              <a:gd name="T69" fmla="*/ 74 h 125"/>
              <a:gd name="T70" fmla="*/ 74 w 105"/>
              <a:gd name="T71" fmla="*/ 21 h 125"/>
              <a:gd name="T72" fmla="*/ 80 w 105"/>
              <a:gd name="T73" fmla="*/ 81 h 125"/>
              <a:gd name="T74" fmla="*/ 74 w 105"/>
              <a:gd name="T75" fmla="*/ 8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25">
                <a:moveTo>
                  <a:pt x="89" y="2"/>
                </a:moveTo>
                <a:cubicBezTo>
                  <a:pt x="90" y="0"/>
                  <a:pt x="92" y="0"/>
                  <a:pt x="93" y="2"/>
                </a:cubicBezTo>
                <a:cubicBezTo>
                  <a:pt x="94" y="3"/>
                  <a:pt x="94" y="5"/>
                  <a:pt x="93" y="6"/>
                </a:cubicBezTo>
                <a:cubicBezTo>
                  <a:pt x="90" y="9"/>
                  <a:pt x="90" y="9"/>
                  <a:pt x="90" y="9"/>
                </a:cubicBezTo>
                <a:cubicBezTo>
                  <a:pt x="95" y="14"/>
                  <a:pt x="98" y="19"/>
                  <a:pt x="101" y="25"/>
                </a:cubicBezTo>
                <a:cubicBezTo>
                  <a:pt x="104" y="32"/>
                  <a:pt x="105" y="40"/>
                  <a:pt x="105" y="47"/>
                </a:cubicBezTo>
                <a:cubicBezTo>
                  <a:pt x="105" y="55"/>
                  <a:pt x="104" y="63"/>
                  <a:pt x="101" y="70"/>
                </a:cubicBezTo>
                <a:cubicBezTo>
                  <a:pt x="98" y="77"/>
                  <a:pt x="94" y="83"/>
                  <a:pt x="88" y="89"/>
                </a:cubicBezTo>
                <a:cubicBezTo>
                  <a:pt x="88" y="89"/>
                  <a:pt x="88" y="89"/>
                  <a:pt x="88" y="89"/>
                </a:cubicBezTo>
                <a:cubicBezTo>
                  <a:pt x="83" y="94"/>
                  <a:pt x="76" y="98"/>
                  <a:pt x="69" y="101"/>
                </a:cubicBezTo>
                <a:cubicBezTo>
                  <a:pt x="69" y="101"/>
                  <a:pt x="69" y="101"/>
                  <a:pt x="69" y="101"/>
                </a:cubicBezTo>
                <a:cubicBezTo>
                  <a:pt x="64" y="103"/>
                  <a:pt x="58" y="105"/>
                  <a:pt x="52" y="105"/>
                </a:cubicBezTo>
                <a:cubicBezTo>
                  <a:pt x="52" y="106"/>
                  <a:pt x="52" y="106"/>
                  <a:pt x="52" y="106"/>
                </a:cubicBezTo>
                <a:cubicBezTo>
                  <a:pt x="52" y="115"/>
                  <a:pt x="52" y="115"/>
                  <a:pt x="52" y="115"/>
                </a:cubicBezTo>
                <a:cubicBezTo>
                  <a:pt x="71" y="115"/>
                  <a:pt x="71" y="115"/>
                  <a:pt x="71" y="115"/>
                </a:cubicBezTo>
                <a:cubicBezTo>
                  <a:pt x="74" y="115"/>
                  <a:pt x="76" y="117"/>
                  <a:pt x="76" y="120"/>
                </a:cubicBezTo>
                <a:cubicBezTo>
                  <a:pt x="76" y="123"/>
                  <a:pt x="74" y="125"/>
                  <a:pt x="71" y="125"/>
                </a:cubicBezTo>
                <a:cubicBezTo>
                  <a:pt x="47" y="125"/>
                  <a:pt x="47" y="125"/>
                  <a:pt x="47" y="125"/>
                </a:cubicBezTo>
                <a:cubicBezTo>
                  <a:pt x="47" y="125"/>
                  <a:pt x="47" y="125"/>
                  <a:pt x="47" y="125"/>
                </a:cubicBezTo>
                <a:cubicBezTo>
                  <a:pt x="47" y="125"/>
                  <a:pt x="47" y="125"/>
                  <a:pt x="47" y="125"/>
                </a:cubicBezTo>
                <a:cubicBezTo>
                  <a:pt x="23" y="125"/>
                  <a:pt x="23" y="125"/>
                  <a:pt x="23" y="125"/>
                </a:cubicBezTo>
                <a:cubicBezTo>
                  <a:pt x="21" y="125"/>
                  <a:pt x="19" y="123"/>
                  <a:pt x="19" y="120"/>
                </a:cubicBezTo>
                <a:cubicBezTo>
                  <a:pt x="19" y="117"/>
                  <a:pt x="21" y="115"/>
                  <a:pt x="23" y="115"/>
                </a:cubicBezTo>
                <a:cubicBezTo>
                  <a:pt x="42" y="115"/>
                  <a:pt x="42" y="115"/>
                  <a:pt x="42" y="115"/>
                </a:cubicBezTo>
                <a:cubicBezTo>
                  <a:pt x="42" y="106"/>
                  <a:pt x="42" y="106"/>
                  <a:pt x="42" y="106"/>
                </a:cubicBezTo>
                <a:cubicBezTo>
                  <a:pt x="42" y="106"/>
                  <a:pt x="42" y="106"/>
                  <a:pt x="42" y="105"/>
                </a:cubicBezTo>
                <a:cubicBezTo>
                  <a:pt x="36" y="105"/>
                  <a:pt x="30" y="103"/>
                  <a:pt x="25" y="101"/>
                </a:cubicBezTo>
                <a:cubicBezTo>
                  <a:pt x="19" y="99"/>
                  <a:pt x="13" y="95"/>
                  <a:pt x="8" y="91"/>
                </a:cubicBezTo>
                <a:cubicBezTo>
                  <a:pt x="5" y="94"/>
                  <a:pt x="5" y="94"/>
                  <a:pt x="5" y="94"/>
                </a:cubicBezTo>
                <a:cubicBezTo>
                  <a:pt x="4" y="95"/>
                  <a:pt x="2" y="95"/>
                  <a:pt x="1" y="94"/>
                </a:cubicBezTo>
                <a:cubicBezTo>
                  <a:pt x="0" y="92"/>
                  <a:pt x="0" y="91"/>
                  <a:pt x="1" y="89"/>
                </a:cubicBezTo>
                <a:cubicBezTo>
                  <a:pt x="12" y="79"/>
                  <a:pt x="12" y="79"/>
                  <a:pt x="12" y="79"/>
                </a:cubicBezTo>
                <a:cubicBezTo>
                  <a:pt x="5" y="70"/>
                  <a:pt x="0" y="60"/>
                  <a:pt x="0" y="47"/>
                </a:cubicBezTo>
                <a:cubicBezTo>
                  <a:pt x="0" y="35"/>
                  <a:pt x="5" y="23"/>
                  <a:pt x="14" y="14"/>
                </a:cubicBezTo>
                <a:cubicBezTo>
                  <a:pt x="23" y="6"/>
                  <a:pt x="34" y="0"/>
                  <a:pt x="47" y="0"/>
                </a:cubicBezTo>
                <a:cubicBezTo>
                  <a:pt x="59" y="0"/>
                  <a:pt x="70" y="5"/>
                  <a:pt x="78" y="12"/>
                </a:cubicBezTo>
                <a:cubicBezTo>
                  <a:pt x="84" y="7"/>
                  <a:pt x="84" y="7"/>
                  <a:pt x="84" y="7"/>
                </a:cubicBezTo>
                <a:cubicBezTo>
                  <a:pt x="84" y="7"/>
                  <a:pt x="84" y="7"/>
                  <a:pt x="84" y="7"/>
                </a:cubicBezTo>
                <a:cubicBezTo>
                  <a:pt x="84" y="7"/>
                  <a:pt x="84" y="7"/>
                  <a:pt x="84" y="7"/>
                </a:cubicBezTo>
                <a:cubicBezTo>
                  <a:pt x="84" y="7"/>
                  <a:pt x="84" y="7"/>
                  <a:pt x="84" y="7"/>
                </a:cubicBezTo>
                <a:cubicBezTo>
                  <a:pt x="89" y="2"/>
                  <a:pt x="89" y="2"/>
                  <a:pt x="89" y="2"/>
                </a:cubicBezTo>
                <a:close/>
                <a:moveTo>
                  <a:pt x="86" y="13"/>
                </a:moveTo>
                <a:cubicBezTo>
                  <a:pt x="86" y="13"/>
                  <a:pt x="86" y="13"/>
                  <a:pt x="86" y="13"/>
                </a:cubicBezTo>
                <a:cubicBezTo>
                  <a:pt x="82" y="16"/>
                  <a:pt x="82" y="16"/>
                  <a:pt x="82" y="16"/>
                </a:cubicBezTo>
                <a:cubicBezTo>
                  <a:pt x="90" y="25"/>
                  <a:pt x="94" y="36"/>
                  <a:pt x="94" y="47"/>
                </a:cubicBezTo>
                <a:cubicBezTo>
                  <a:pt x="94" y="61"/>
                  <a:pt x="89" y="72"/>
                  <a:pt x="80" y="81"/>
                </a:cubicBezTo>
                <a:cubicBezTo>
                  <a:pt x="80" y="81"/>
                  <a:pt x="80" y="81"/>
                  <a:pt x="80" y="81"/>
                </a:cubicBezTo>
                <a:cubicBezTo>
                  <a:pt x="72" y="89"/>
                  <a:pt x="60" y="95"/>
                  <a:pt x="47" y="95"/>
                </a:cubicBezTo>
                <a:cubicBezTo>
                  <a:pt x="35" y="95"/>
                  <a:pt x="24" y="90"/>
                  <a:pt x="16" y="83"/>
                </a:cubicBezTo>
                <a:cubicBezTo>
                  <a:pt x="13" y="86"/>
                  <a:pt x="13" y="86"/>
                  <a:pt x="13" y="86"/>
                </a:cubicBezTo>
                <a:cubicBezTo>
                  <a:pt x="17" y="90"/>
                  <a:pt x="22" y="93"/>
                  <a:pt x="27" y="96"/>
                </a:cubicBezTo>
                <a:cubicBezTo>
                  <a:pt x="33" y="98"/>
                  <a:pt x="40" y="100"/>
                  <a:pt x="47" y="100"/>
                </a:cubicBezTo>
                <a:cubicBezTo>
                  <a:pt x="54" y="100"/>
                  <a:pt x="61" y="98"/>
                  <a:pt x="67" y="96"/>
                </a:cubicBezTo>
                <a:cubicBezTo>
                  <a:pt x="67" y="96"/>
                  <a:pt x="67" y="96"/>
                  <a:pt x="67" y="96"/>
                </a:cubicBezTo>
                <a:cubicBezTo>
                  <a:pt x="73" y="93"/>
                  <a:pt x="79" y="89"/>
                  <a:pt x="84" y="84"/>
                </a:cubicBezTo>
                <a:cubicBezTo>
                  <a:pt x="84" y="84"/>
                  <a:pt x="84" y="84"/>
                  <a:pt x="84" y="84"/>
                </a:cubicBezTo>
                <a:cubicBezTo>
                  <a:pt x="84" y="84"/>
                  <a:pt x="84" y="84"/>
                  <a:pt x="84" y="84"/>
                </a:cubicBezTo>
                <a:cubicBezTo>
                  <a:pt x="89" y="80"/>
                  <a:pt x="93" y="74"/>
                  <a:pt x="95" y="67"/>
                </a:cubicBezTo>
                <a:cubicBezTo>
                  <a:pt x="98" y="61"/>
                  <a:pt x="99" y="55"/>
                  <a:pt x="99" y="47"/>
                </a:cubicBezTo>
                <a:cubicBezTo>
                  <a:pt x="99" y="40"/>
                  <a:pt x="98" y="34"/>
                  <a:pt x="95" y="28"/>
                </a:cubicBezTo>
                <a:cubicBezTo>
                  <a:pt x="93" y="22"/>
                  <a:pt x="90" y="17"/>
                  <a:pt x="86" y="13"/>
                </a:cubicBezTo>
                <a:close/>
                <a:moveTo>
                  <a:pt x="74" y="21"/>
                </a:moveTo>
                <a:cubicBezTo>
                  <a:pt x="74" y="21"/>
                  <a:pt x="74" y="21"/>
                  <a:pt x="74" y="21"/>
                </a:cubicBezTo>
                <a:cubicBezTo>
                  <a:pt x="67" y="15"/>
                  <a:pt x="58" y="10"/>
                  <a:pt x="47" y="10"/>
                </a:cubicBezTo>
                <a:cubicBezTo>
                  <a:pt x="37" y="10"/>
                  <a:pt x="28" y="15"/>
                  <a:pt x="21" y="21"/>
                </a:cubicBezTo>
                <a:cubicBezTo>
                  <a:pt x="14" y="28"/>
                  <a:pt x="10" y="37"/>
                  <a:pt x="10" y="47"/>
                </a:cubicBezTo>
                <a:cubicBezTo>
                  <a:pt x="10" y="58"/>
                  <a:pt x="14" y="67"/>
                  <a:pt x="21" y="74"/>
                </a:cubicBezTo>
                <a:cubicBezTo>
                  <a:pt x="28" y="81"/>
                  <a:pt x="37" y="85"/>
                  <a:pt x="47" y="85"/>
                </a:cubicBezTo>
                <a:cubicBezTo>
                  <a:pt x="57" y="85"/>
                  <a:pt x="67" y="81"/>
                  <a:pt x="73" y="74"/>
                </a:cubicBezTo>
                <a:cubicBezTo>
                  <a:pt x="74" y="74"/>
                  <a:pt x="74" y="74"/>
                  <a:pt x="74" y="74"/>
                </a:cubicBezTo>
                <a:cubicBezTo>
                  <a:pt x="80" y="67"/>
                  <a:pt x="84" y="58"/>
                  <a:pt x="84" y="47"/>
                </a:cubicBezTo>
                <a:cubicBezTo>
                  <a:pt x="84" y="37"/>
                  <a:pt x="80" y="28"/>
                  <a:pt x="74" y="21"/>
                </a:cubicBezTo>
                <a:cubicBezTo>
                  <a:pt x="74" y="21"/>
                  <a:pt x="74" y="21"/>
                  <a:pt x="74" y="21"/>
                </a:cubicBezTo>
                <a:close/>
                <a:moveTo>
                  <a:pt x="80" y="81"/>
                </a:moveTo>
                <a:cubicBezTo>
                  <a:pt x="80" y="81"/>
                  <a:pt x="80" y="81"/>
                  <a:pt x="80" y="81"/>
                </a:cubicBezTo>
                <a:cubicBezTo>
                  <a:pt x="78" y="83"/>
                  <a:pt x="75" y="83"/>
                  <a:pt x="74" y="81"/>
                </a:cubicBezTo>
                <a:cubicBezTo>
                  <a:pt x="80" y="81"/>
                  <a:pt x="80" y="81"/>
                  <a:pt x="80"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799">
              <a:solidFill>
                <a:schemeClr val="tx1">
                  <a:lumMod val="50000"/>
                  <a:lumOff val="50000"/>
                </a:schemeClr>
              </a:solidFill>
            </a:endParaRPr>
          </a:p>
        </p:txBody>
      </p:sp>
      <p:grpSp>
        <p:nvGrpSpPr>
          <p:cNvPr id="5" name="Group 39"/>
          <p:cNvGrpSpPr/>
          <p:nvPr/>
        </p:nvGrpSpPr>
        <p:grpSpPr bwMode="auto">
          <a:xfrm>
            <a:off x="3238912" y="2851236"/>
            <a:ext cx="2666177" cy="1797605"/>
            <a:chOff x="0" y="0"/>
            <a:chExt cx="2724" cy="1835"/>
          </a:xfrm>
        </p:grpSpPr>
        <p:sp>
          <p:nvSpPr>
            <p:cNvPr id="26" name="Oval 40"/>
            <p:cNvSpPr>
              <a:spLocks noChangeArrowheads="1"/>
            </p:cNvSpPr>
            <p:nvPr/>
          </p:nvSpPr>
          <p:spPr bwMode="auto">
            <a:xfrm flipV="1">
              <a:off x="0" y="1755"/>
              <a:ext cx="2724" cy="80"/>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w="9525">
              <a:no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799"/>
            </a:p>
          </p:txBody>
        </p:sp>
        <p:grpSp>
          <p:nvGrpSpPr>
            <p:cNvPr id="25" name="Group 41"/>
            <p:cNvGrpSpPr/>
            <p:nvPr/>
          </p:nvGrpSpPr>
          <p:grpSpPr bwMode="auto">
            <a:xfrm>
              <a:off x="240" y="0"/>
              <a:ext cx="2246" cy="1810"/>
              <a:chOff x="0" y="0"/>
              <a:chExt cx="2556" cy="1958"/>
            </a:xfrm>
          </p:grpSpPr>
          <p:pic>
            <p:nvPicPr>
              <p:cNvPr id="28" name="Picture 42" descr="apple icon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2556" cy="195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sp>
            <p:nvSpPr>
              <p:cNvPr id="29" name="Rectangle 43" descr="sy_77578179991"/>
              <p:cNvSpPr>
                <a:spLocks noChangeArrowheads="1"/>
              </p:cNvSpPr>
              <p:nvPr/>
            </p:nvSpPr>
            <p:spPr bwMode="auto">
              <a:xfrm>
                <a:off x="99" y="100"/>
                <a:ext cx="2358" cy="1336"/>
              </a:xfrm>
              <a:prstGeom prst="rect">
                <a:avLst/>
              </a:prstGeom>
              <a:blipFill dpi="0" rotWithShape="1">
                <a:blip r:embed="rId4"/>
                <a:srcRect/>
                <a:stretch>
                  <a:fillRect b="-35460"/>
                </a:stretch>
              </a:blipFill>
              <a:ln w="9525">
                <a:no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zh-CN" sz="1799"/>
                  <a:t> </a:t>
                </a:r>
              </a:p>
            </p:txBody>
          </p:sp>
        </p:grpSp>
      </p:grpSp>
      <p:sp>
        <p:nvSpPr>
          <p:cNvPr id="30" name="Rectangle 44"/>
          <p:cNvSpPr>
            <a:spLocks noChangeArrowheads="1"/>
          </p:cNvSpPr>
          <p:nvPr/>
        </p:nvSpPr>
        <p:spPr bwMode="auto">
          <a:xfrm>
            <a:off x="612411" y="1539557"/>
            <a:ext cx="1726667" cy="775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defTabSz="1087878">
              <a:lnSpc>
                <a:spcPct val="120000"/>
              </a:lnSpc>
              <a:defRPr/>
            </a:pPr>
            <a:r>
              <a:rPr lang="zh-CN" altLang="en-US" sz="1199" dirty="0">
                <a:solidFill>
                  <a:schemeClr val="tx1">
                    <a:lumMod val="75000"/>
                    <a:lumOff val="25000"/>
                  </a:schemeClr>
                </a:solidFill>
                <a:latin typeface="微软雅黑" pitchFamily="34" charset="-122"/>
                <a:ea typeface="微软雅黑" pitchFamily="34" charset="-122"/>
                <a:cs typeface="Open Sans" pitchFamily="34" charset="0"/>
              </a:rPr>
              <a:t>添加标题</a:t>
            </a:r>
            <a:endParaRPr lang="en-US" altLang="zh-CN" sz="1199" dirty="0">
              <a:solidFill>
                <a:schemeClr val="tx1">
                  <a:lumMod val="75000"/>
                  <a:lumOff val="25000"/>
                </a:schemeClr>
              </a:solidFill>
              <a:latin typeface="微软雅黑" pitchFamily="34" charset="-122"/>
              <a:ea typeface="微软雅黑" pitchFamily="34" charset="-122"/>
              <a:cs typeface="Open Sans" pitchFamily="34" charset="0"/>
            </a:endParaRPr>
          </a:p>
          <a:p>
            <a:pPr algn="r"/>
            <a:r>
              <a:rPr lang="zh-CN" altLang="en-US" sz="900" dirty="0">
                <a:solidFill>
                  <a:schemeClr val="tx1">
                    <a:lumMod val="50000"/>
                    <a:lumOff val="50000"/>
                  </a:schemeClr>
                </a:solidFill>
                <a:latin typeface="微软雅黑" pitchFamily="34" charset="-122"/>
                <a:ea typeface="微软雅黑" pitchFamily="34" charset="-122"/>
              </a:rPr>
              <a:t>您的内容打在这里您的内容打在这里，或者通过复制您的文本后，在此框中选择粘贴，并选择只保留文字。</a:t>
            </a:r>
            <a:endParaRPr lang="zh-CN" altLang="en-US" sz="900" dirty="0">
              <a:solidFill>
                <a:schemeClr val="tx1">
                  <a:lumMod val="50000"/>
                  <a:lumOff val="50000"/>
                </a:schemeClr>
              </a:solidFill>
            </a:endParaRPr>
          </a:p>
        </p:txBody>
      </p:sp>
      <p:sp>
        <p:nvSpPr>
          <p:cNvPr id="31" name="Rectangle 45"/>
          <p:cNvSpPr>
            <a:spLocks noChangeArrowheads="1"/>
          </p:cNvSpPr>
          <p:nvPr/>
        </p:nvSpPr>
        <p:spPr bwMode="auto">
          <a:xfrm>
            <a:off x="612411" y="2363724"/>
            <a:ext cx="1726667" cy="775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defTabSz="1087878">
              <a:lnSpc>
                <a:spcPct val="120000"/>
              </a:lnSpc>
              <a:defRPr/>
            </a:pPr>
            <a:r>
              <a:rPr lang="zh-CN" altLang="en-US" sz="1199" dirty="0">
                <a:solidFill>
                  <a:schemeClr val="tx1">
                    <a:lumMod val="75000"/>
                    <a:lumOff val="25000"/>
                  </a:schemeClr>
                </a:solidFill>
                <a:latin typeface="微软雅黑" pitchFamily="34" charset="-122"/>
                <a:ea typeface="微软雅黑" pitchFamily="34" charset="-122"/>
                <a:cs typeface="Open Sans" pitchFamily="34" charset="0"/>
              </a:rPr>
              <a:t>添加标题</a:t>
            </a:r>
            <a:endParaRPr lang="en-US" altLang="zh-CN" sz="1199" dirty="0">
              <a:solidFill>
                <a:schemeClr val="tx1">
                  <a:lumMod val="75000"/>
                  <a:lumOff val="25000"/>
                </a:schemeClr>
              </a:solidFill>
              <a:latin typeface="微软雅黑" pitchFamily="34" charset="-122"/>
              <a:ea typeface="微软雅黑" pitchFamily="34" charset="-122"/>
              <a:cs typeface="Open Sans" pitchFamily="34" charset="0"/>
            </a:endParaRPr>
          </a:p>
          <a:p>
            <a:pPr algn="r"/>
            <a:r>
              <a:rPr lang="zh-CN" altLang="en-US" sz="900" dirty="0">
                <a:solidFill>
                  <a:schemeClr val="tx1">
                    <a:lumMod val="50000"/>
                    <a:lumOff val="50000"/>
                  </a:schemeClr>
                </a:solidFill>
                <a:latin typeface="微软雅黑" pitchFamily="34" charset="-122"/>
                <a:ea typeface="微软雅黑" pitchFamily="34" charset="-122"/>
              </a:rPr>
              <a:t>您的内容打在这里您的内容打在这里，或者通过复制您的文本后，在此框中选择粘贴，并选择只保留文字。</a:t>
            </a:r>
            <a:endParaRPr lang="zh-CN" altLang="en-US" sz="900" dirty="0">
              <a:solidFill>
                <a:schemeClr val="tx1">
                  <a:lumMod val="50000"/>
                  <a:lumOff val="50000"/>
                </a:schemeClr>
              </a:solidFill>
            </a:endParaRPr>
          </a:p>
        </p:txBody>
      </p:sp>
      <p:sp>
        <p:nvSpPr>
          <p:cNvPr id="32" name="Rectangle 46"/>
          <p:cNvSpPr>
            <a:spLocks noChangeArrowheads="1"/>
          </p:cNvSpPr>
          <p:nvPr/>
        </p:nvSpPr>
        <p:spPr bwMode="auto">
          <a:xfrm>
            <a:off x="612411" y="3181539"/>
            <a:ext cx="1726667" cy="775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defTabSz="1087878">
              <a:lnSpc>
                <a:spcPct val="120000"/>
              </a:lnSpc>
              <a:defRPr/>
            </a:pPr>
            <a:r>
              <a:rPr lang="zh-CN" altLang="en-US" sz="1199" dirty="0">
                <a:solidFill>
                  <a:schemeClr val="tx1">
                    <a:lumMod val="75000"/>
                    <a:lumOff val="25000"/>
                  </a:schemeClr>
                </a:solidFill>
                <a:latin typeface="微软雅黑" pitchFamily="34" charset="-122"/>
                <a:ea typeface="微软雅黑" pitchFamily="34" charset="-122"/>
                <a:cs typeface="Open Sans" pitchFamily="34" charset="0"/>
              </a:rPr>
              <a:t>添加标题</a:t>
            </a:r>
            <a:endParaRPr lang="en-US" altLang="zh-CN" sz="1199" dirty="0">
              <a:solidFill>
                <a:schemeClr val="tx1">
                  <a:lumMod val="75000"/>
                  <a:lumOff val="25000"/>
                </a:schemeClr>
              </a:solidFill>
              <a:latin typeface="微软雅黑" pitchFamily="34" charset="-122"/>
              <a:ea typeface="微软雅黑" pitchFamily="34" charset="-122"/>
              <a:cs typeface="Open Sans" pitchFamily="34" charset="0"/>
            </a:endParaRPr>
          </a:p>
          <a:p>
            <a:pPr algn="r"/>
            <a:r>
              <a:rPr lang="zh-CN" altLang="en-US" sz="900" dirty="0">
                <a:solidFill>
                  <a:schemeClr val="tx1">
                    <a:lumMod val="50000"/>
                    <a:lumOff val="50000"/>
                  </a:schemeClr>
                </a:solidFill>
                <a:latin typeface="微软雅黑" pitchFamily="34" charset="-122"/>
                <a:ea typeface="微软雅黑" pitchFamily="34" charset="-122"/>
              </a:rPr>
              <a:t>您的内容打在这里您的内容打在这里，或者通过复制您的文本后，在此框中选择粘贴，并选择只保留文字。</a:t>
            </a:r>
            <a:endParaRPr lang="zh-CN" altLang="en-US" sz="900" dirty="0">
              <a:solidFill>
                <a:schemeClr val="tx1">
                  <a:lumMod val="50000"/>
                  <a:lumOff val="50000"/>
                </a:schemeClr>
              </a:solidFill>
            </a:endParaRPr>
          </a:p>
        </p:txBody>
      </p:sp>
      <p:sp>
        <p:nvSpPr>
          <p:cNvPr id="33" name="Rectangle 47"/>
          <p:cNvSpPr>
            <a:spLocks noChangeArrowheads="1"/>
          </p:cNvSpPr>
          <p:nvPr/>
        </p:nvSpPr>
        <p:spPr bwMode="auto">
          <a:xfrm>
            <a:off x="6806511" y="1539557"/>
            <a:ext cx="1726667" cy="775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defTabSz="1087878">
              <a:lnSpc>
                <a:spcPct val="120000"/>
              </a:lnSpc>
              <a:defRPr/>
            </a:pPr>
            <a:r>
              <a:rPr lang="zh-CN" altLang="en-US" sz="1199" dirty="0">
                <a:solidFill>
                  <a:schemeClr val="tx1">
                    <a:lumMod val="75000"/>
                    <a:lumOff val="25000"/>
                  </a:schemeClr>
                </a:solidFill>
                <a:latin typeface="微软雅黑" pitchFamily="34" charset="-122"/>
                <a:ea typeface="微软雅黑" pitchFamily="34" charset="-122"/>
                <a:cs typeface="Open Sans" pitchFamily="34" charset="0"/>
              </a:rPr>
              <a:t>添加标题</a:t>
            </a:r>
            <a:endParaRPr lang="en-US" altLang="zh-CN" sz="1199" dirty="0">
              <a:solidFill>
                <a:schemeClr val="tx1">
                  <a:lumMod val="75000"/>
                  <a:lumOff val="25000"/>
                </a:schemeClr>
              </a:solidFill>
              <a:latin typeface="微软雅黑" pitchFamily="34" charset="-122"/>
              <a:ea typeface="微软雅黑" pitchFamily="34" charset="-122"/>
              <a:cs typeface="Open Sans" pitchFamily="34" charset="0"/>
            </a:endParaRPr>
          </a:p>
          <a:p>
            <a:r>
              <a:rPr lang="zh-CN" altLang="en-US" sz="900" dirty="0">
                <a:solidFill>
                  <a:schemeClr val="tx1">
                    <a:lumMod val="50000"/>
                    <a:lumOff val="50000"/>
                  </a:schemeClr>
                </a:solidFill>
                <a:latin typeface="微软雅黑" pitchFamily="34" charset="-122"/>
                <a:ea typeface="微软雅黑" pitchFamily="34" charset="-122"/>
              </a:rPr>
              <a:t>您的内容打在这里您的内容打在这里，或者通过复制您的文本后，在此框中选择粘贴，并选择只保留文字。</a:t>
            </a:r>
            <a:endParaRPr lang="zh-CN" altLang="en-US" sz="900" dirty="0">
              <a:solidFill>
                <a:schemeClr val="tx1">
                  <a:lumMod val="50000"/>
                  <a:lumOff val="50000"/>
                </a:schemeClr>
              </a:solidFill>
            </a:endParaRPr>
          </a:p>
        </p:txBody>
      </p:sp>
      <p:sp>
        <p:nvSpPr>
          <p:cNvPr id="34" name="Rectangle 48"/>
          <p:cNvSpPr>
            <a:spLocks noChangeArrowheads="1"/>
          </p:cNvSpPr>
          <p:nvPr/>
        </p:nvSpPr>
        <p:spPr bwMode="auto">
          <a:xfrm>
            <a:off x="6806511" y="2363724"/>
            <a:ext cx="1726667" cy="775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defTabSz="1087878">
              <a:lnSpc>
                <a:spcPct val="120000"/>
              </a:lnSpc>
              <a:defRPr/>
            </a:pPr>
            <a:r>
              <a:rPr lang="zh-CN" altLang="en-US" sz="1199" dirty="0">
                <a:solidFill>
                  <a:schemeClr val="tx1">
                    <a:lumMod val="75000"/>
                    <a:lumOff val="25000"/>
                  </a:schemeClr>
                </a:solidFill>
                <a:latin typeface="微软雅黑" pitchFamily="34" charset="-122"/>
                <a:ea typeface="微软雅黑" pitchFamily="34" charset="-122"/>
                <a:cs typeface="Open Sans" pitchFamily="34" charset="0"/>
              </a:rPr>
              <a:t>添加标题</a:t>
            </a:r>
            <a:endParaRPr lang="en-US" altLang="zh-CN" sz="1199" dirty="0">
              <a:solidFill>
                <a:schemeClr val="tx1">
                  <a:lumMod val="75000"/>
                  <a:lumOff val="25000"/>
                </a:schemeClr>
              </a:solidFill>
              <a:latin typeface="微软雅黑" pitchFamily="34" charset="-122"/>
              <a:ea typeface="微软雅黑" pitchFamily="34" charset="-122"/>
              <a:cs typeface="Open Sans" pitchFamily="34" charset="0"/>
            </a:endParaRPr>
          </a:p>
          <a:p>
            <a:r>
              <a:rPr lang="zh-CN" altLang="en-US" sz="900" dirty="0">
                <a:solidFill>
                  <a:schemeClr val="tx1">
                    <a:lumMod val="50000"/>
                    <a:lumOff val="50000"/>
                  </a:schemeClr>
                </a:solidFill>
                <a:latin typeface="微软雅黑" pitchFamily="34" charset="-122"/>
                <a:ea typeface="微软雅黑" pitchFamily="34" charset="-122"/>
              </a:rPr>
              <a:t>您的内容打在这里您的内容打在这里，或者通过复制您的文本后，在此框中选择粘贴，并选择只保留文字。</a:t>
            </a:r>
            <a:endParaRPr lang="zh-CN" altLang="en-US" sz="900" dirty="0">
              <a:solidFill>
                <a:schemeClr val="tx1">
                  <a:lumMod val="50000"/>
                  <a:lumOff val="50000"/>
                </a:schemeClr>
              </a:solidFill>
            </a:endParaRPr>
          </a:p>
        </p:txBody>
      </p:sp>
      <p:sp>
        <p:nvSpPr>
          <p:cNvPr id="35" name="Rectangle 49"/>
          <p:cNvSpPr>
            <a:spLocks noChangeArrowheads="1"/>
          </p:cNvSpPr>
          <p:nvPr/>
        </p:nvSpPr>
        <p:spPr bwMode="auto">
          <a:xfrm>
            <a:off x="6806511" y="3181539"/>
            <a:ext cx="1726667" cy="775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defTabSz="1087878">
              <a:lnSpc>
                <a:spcPct val="120000"/>
              </a:lnSpc>
              <a:defRPr/>
            </a:pPr>
            <a:r>
              <a:rPr lang="zh-CN" altLang="en-US" sz="1199" dirty="0">
                <a:solidFill>
                  <a:schemeClr val="tx1">
                    <a:lumMod val="75000"/>
                    <a:lumOff val="25000"/>
                  </a:schemeClr>
                </a:solidFill>
                <a:latin typeface="微软雅黑" pitchFamily="34" charset="-122"/>
                <a:ea typeface="微软雅黑" pitchFamily="34" charset="-122"/>
                <a:cs typeface="Open Sans" pitchFamily="34" charset="0"/>
              </a:rPr>
              <a:t>添加标题</a:t>
            </a:r>
            <a:endParaRPr lang="en-US" altLang="zh-CN" sz="1199" dirty="0">
              <a:solidFill>
                <a:schemeClr val="tx1">
                  <a:lumMod val="75000"/>
                  <a:lumOff val="25000"/>
                </a:schemeClr>
              </a:solidFill>
              <a:latin typeface="微软雅黑" pitchFamily="34" charset="-122"/>
              <a:ea typeface="微软雅黑" pitchFamily="34" charset="-122"/>
              <a:cs typeface="Open Sans" pitchFamily="34" charset="0"/>
            </a:endParaRPr>
          </a:p>
          <a:p>
            <a:r>
              <a:rPr lang="zh-CN" altLang="en-US" sz="900" dirty="0">
                <a:solidFill>
                  <a:schemeClr val="tx1">
                    <a:lumMod val="50000"/>
                    <a:lumOff val="50000"/>
                  </a:schemeClr>
                </a:solidFill>
                <a:latin typeface="微软雅黑" pitchFamily="34" charset="-122"/>
                <a:ea typeface="微软雅黑" pitchFamily="34" charset="-122"/>
              </a:rPr>
              <a:t>您的内容打在这里您的内容打在这里，或者通过复制您的文本后，在此框中选择粘贴，并选择只保留文字。</a:t>
            </a:r>
            <a:endParaRPr lang="zh-CN" altLang="en-US" sz="900" dirty="0">
              <a:solidFill>
                <a:schemeClr val="tx1">
                  <a:lumMod val="50000"/>
                  <a:lumOff val="50000"/>
                </a:schemeClr>
              </a:solidFill>
            </a:endParaRPr>
          </a:p>
        </p:txBody>
      </p:sp>
    </p:spTree>
    <p:extLst>
      <p:ext uri="{BB962C8B-B14F-4D97-AF65-F5344CB8AC3E}">
        <p14:creationId xmlns:p14="http://schemas.microsoft.com/office/powerpoint/2010/main" val="22141390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2" presetClass="entr" presetSubtype="8" fill="hold" grpId="0" nodeType="withEffect">
                                  <p:stCondLst>
                                    <p:cond delay="30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par>
                                <p:cTn id="12" presetID="2" presetClass="entr" presetSubtype="2" fill="hold" grpId="0" nodeType="withEffect">
                                  <p:stCondLst>
                                    <p:cond delay="80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500" fill="hold"/>
                                        <p:tgtEl>
                                          <p:spTgt spid="9"/>
                                        </p:tgtEl>
                                        <p:attrNameLst>
                                          <p:attrName>ppt_x</p:attrName>
                                        </p:attrNameLst>
                                      </p:cBhvr>
                                      <p:tavLst>
                                        <p:tav tm="0">
                                          <p:val>
                                            <p:strVal val="1+#ppt_w/2"/>
                                          </p:val>
                                        </p:tav>
                                        <p:tav tm="100000">
                                          <p:val>
                                            <p:strVal val="#ppt_x"/>
                                          </p:val>
                                        </p:tav>
                                      </p:tavLst>
                                    </p:anim>
                                    <p:anim calcmode="lin" valueType="num">
                                      <p:cBhvr additive="base">
                                        <p:cTn id="15" dur="500" fill="hold"/>
                                        <p:tgtEl>
                                          <p:spTgt spid="9"/>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900"/>
                                  </p:stCondLst>
                                  <p:childTnLst>
                                    <p:set>
                                      <p:cBhvr>
                                        <p:cTn id="17" dur="1" fill="hold">
                                          <p:stCondLst>
                                            <p:cond delay="0"/>
                                          </p:stCondLst>
                                        </p:cTn>
                                        <p:tgtEl>
                                          <p:spTgt spid="22"/>
                                        </p:tgtEl>
                                        <p:attrNameLst>
                                          <p:attrName>style.visibility</p:attrName>
                                        </p:attrNameLst>
                                      </p:cBhvr>
                                      <p:to>
                                        <p:strVal val="visible"/>
                                      </p:to>
                                    </p:set>
                                    <p:anim calcmode="lin" valueType="num">
                                      <p:cBhvr additive="base">
                                        <p:cTn id="18" dur="500" fill="hold"/>
                                        <p:tgtEl>
                                          <p:spTgt spid="22"/>
                                        </p:tgtEl>
                                        <p:attrNameLst>
                                          <p:attrName>ppt_x</p:attrName>
                                        </p:attrNameLst>
                                      </p:cBhvr>
                                      <p:tavLst>
                                        <p:tav tm="0">
                                          <p:val>
                                            <p:strVal val="1+#ppt_w/2"/>
                                          </p:val>
                                        </p:tav>
                                        <p:tav tm="100000">
                                          <p:val>
                                            <p:strVal val="#ppt_x"/>
                                          </p:val>
                                        </p:tav>
                                      </p:tavLst>
                                    </p:anim>
                                    <p:anim calcmode="lin" valueType="num">
                                      <p:cBhvr additive="base">
                                        <p:cTn id="19" dur="500" fill="hold"/>
                                        <p:tgtEl>
                                          <p:spTgt spid="22"/>
                                        </p:tgtEl>
                                        <p:attrNameLst>
                                          <p:attrName>ppt_y</p:attrName>
                                        </p:attrNameLst>
                                      </p:cBhvr>
                                      <p:tavLst>
                                        <p:tav tm="0">
                                          <p:val>
                                            <p:strVal val="#ppt_y"/>
                                          </p:val>
                                        </p:tav>
                                        <p:tav tm="100000">
                                          <p:val>
                                            <p:strVal val="#ppt_y"/>
                                          </p:val>
                                        </p:tav>
                                      </p:tavLst>
                                    </p:anim>
                                  </p:childTnLst>
                                </p:cTn>
                              </p:par>
                              <p:par>
                                <p:cTn id="20" presetID="2" presetClass="entr" presetSubtype="2" fill="hold" grpId="0" nodeType="withEffect">
                                  <p:stCondLst>
                                    <p:cond delay="1000"/>
                                  </p:stCondLst>
                                  <p:childTnLst>
                                    <p:set>
                                      <p:cBhvr>
                                        <p:cTn id="21" dur="1" fill="hold">
                                          <p:stCondLst>
                                            <p:cond delay="0"/>
                                          </p:stCondLst>
                                        </p:cTn>
                                        <p:tgtEl>
                                          <p:spTgt spid="35"/>
                                        </p:tgtEl>
                                        <p:attrNameLst>
                                          <p:attrName>style.visibility</p:attrName>
                                        </p:attrNameLst>
                                      </p:cBhvr>
                                      <p:to>
                                        <p:strVal val="visible"/>
                                      </p:to>
                                    </p:set>
                                    <p:anim calcmode="lin" valueType="num">
                                      <p:cBhvr additive="base">
                                        <p:cTn id="22" dur="500" fill="hold"/>
                                        <p:tgtEl>
                                          <p:spTgt spid="35"/>
                                        </p:tgtEl>
                                        <p:attrNameLst>
                                          <p:attrName>ppt_x</p:attrName>
                                        </p:attrNameLst>
                                      </p:cBhvr>
                                      <p:tavLst>
                                        <p:tav tm="0">
                                          <p:val>
                                            <p:strVal val="1+#ppt_w/2"/>
                                          </p:val>
                                        </p:tav>
                                        <p:tav tm="100000">
                                          <p:val>
                                            <p:strVal val="#ppt_x"/>
                                          </p:val>
                                        </p:tav>
                                      </p:tavLst>
                                    </p:anim>
                                    <p:anim calcmode="lin" valueType="num">
                                      <p:cBhvr additive="base">
                                        <p:cTn id="23" dur="500" fill="hold"/>
                                        <p:tgtEl>
                                          <p:spTgt spid="35"/>
                                        </p:tgtEl>
                                        <p:attrNameLst>
                                          <p:attrName>ppt_y</p:attrName>
                                        </p:attrNameLst>
                                      </p:cBhvr>
                                      <p:tavLst>
                                        <p:tav tm="0">
                                          <p:val>
                                            <p:strVal val="#ppt_y"/>
                                          </p:val>
                                        </p:tav>
                                        <p:tav tm="100000">
                                          <p:val>
                                            <p:strVal val="#ppt_y"/>
                                          </p:val>
                                        </p:tav>
                                      </p:tavLst>
                                    </p:anim>
                                  </p:childTnLst>
                                </p:cTn>
                              </p:par>
                              <p:par>
                                <p:cTn id="24" presetID="22" presetClass="entr" presetSubtype="2" fill="hold" grpId="0" nodeType="withEffect">
                                  <p:stCondLst>
                                    <p:cond delay="300"/>
                                  </p:stCondLst>
                                  <p:childTnLst>
                                    <p:set>
                                      <p:cBhvr>
                                        <p:cTn id="25" dur="1" fill="hold">
                                          <p:stCondLst>
                                            <p:cond delay="0"/>
                                          </p:stCondLst>
                                        </p:cTn>
                                        <p:tgtEl>
                                          <p:spTgt spid="18"/>
                                        </p:tgtEl>
                                        <p:attrNameLst>
                                          <p:attrName>style.visibility</p:attrName>
                                        </p:attrNameLst>
                                      </p:cBhvr>
                                      <p:to>
                                        <p:strVal val="visible"/>
                                      </p:to>
                                    </p:set>
                                    <p:animEffect transition="in" filter="wipe(right)">
                                      <p:cBhvr>
                                        <p:cTn id="26" dur="500"/>
                                        <p:tgtEl>
                                          <p:spTgt spid="18"/>
                                        </p:tgtEl>
                                      </p:cBhvr>
                                    </p:animEffect>
                                  </p:childTnLst>
                                </p:cTn>
                              </p:par>
                              <p:par>
                                <p:cTn id="27" presetID="2" presetClass="entr" presetSubtype="8" fill="hold" grpId="0" nodeType="withEffect">
                                  <p:stCondLst>
                                    <p:cond delay="80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500" fill="hold"/>
                                        <p:tgtEl>
                                          <p:spTgt spid="15"/>
                                        </p:tgtEl>
                                        <p:attrNameLst>
                                          <p:attrName>ppt_x</p:attrName>
                                        </p:attrNameLst>
                                      </p:cBhvr>
                                      <p:tavLst>
                                        <p:tav tm="0">
                                          <p:val>
                                            <p:strVal val="0-#ppt_w/2"/>
                                          </p:val>
                                        </p:tav>
                                        <p:tav tm="100000">
                                          <p:val>
                                            <p:strVal val="#ppt_x"/>
                                          </p:val>
                                        </p:tav>
                                      </p:tavLst>
                                    </p:anim>
                                    <p:anim calcmode="lin" valueType="num">
                                      <p:cBhvr additive="base">
                                        <p:cTn id="30" dur="500" fill="hold"/>
                                        <p:tgtEl>
                                          <p:spTgt spid="15"/>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90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500" fill="hold"/>
                                        <p:tgtEl>
                                          <p:spTgt spid="24"/>
                                        </p:tgtEl>
                                        <p:attrNameLst>
                                          <p:attrName>ppt_x</p:attrName>
                                        </p:attrNameLst>
                                      </p:cBhvr>
                                      <p:tavLst>
                                        <p:tav tm="0">
                                          <p:val>
                                            <p:strVal val="0-#ppt_w/2"/>
                                          </p:val>
                                        </p:tav>
                                        <p:tav tm="100000">
                                          <p:val>
                                            <p:strVal val="#ppt_x"/>
                                          </p:val>
                                        </p:tav>
                                      </p:tavLst>
                                    </p:anim>
                                    <p:anim calcmode="lin" valueType="num">
                                      <p:cBhvr additive="base">
                                        <p:cTn id="34" dur="500" fill="hold"/>
                                        <p:tgtEl>
                                          <p:spTgt spid="24"/>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1000"/>
                                  </p:stCondLst>
                                  <p:childTnLst>
                                    <p:set>
                                      <p:cBhvr>
                                        <p:cTn id="36" dur="1" fill="hold">
                                          <p:stCondLst>
                                            <p:cond delay="0"/>
                                          </p:stCondLst>
                                        </p:cTn>
                                        <p:tgtEl>
                                          <p:spTgt spid="32"/>
                                        </p:tgtEl>
                                        <p:attrNameLst>
                                          <p:attrName>style.visibility</p:attrName>
                                        </p:attrNameLst>
                                      </p:cBhvr>
                                      <p:to>
                                        <p:strVal val="visible"/>
                                      </p:to>
                                    </p:set>
                                    <p:anim calcmode="lin" valueType="num">
                                      <p:cBhvr additive="base">
                                        <p:cTn id="37" dur="500" fill="hold"/>
                                        <p:tgtEl>
                                          <p:spTgt spid="32"/>
                                        </p:tgtEl>
                                        <p:attrNameLst>
                                          <p:attrName>ppt_x</p:attrName>
                                        </p:attrNameLst>
                                      </p:cBhvr>
                                      <p:tavLst>
                                        <p:tav tm="0">
                                          <p:val>
                                            <p:strVal val="0-#ppt_w/2"/>
                                          </p:val>
                                        </p:tav>
                                        <p:tav tm="100000">
                                          <p:val>
                                            <p:strVal val="#ppt_x"/>
                                          </p:val>
                                        </p:tav>
                                      </p:tavLst>
                                    </p:anim>
                                    <p:anim calcmode="lin" valueType="num">
                                      <p:cBhvr additive="base">
                                        <p:cTn id="38" dur="500" fill="hold"/>
                                        <p:tgtEl>
                                          <p:spTgt spid="32"/>
                                        </p:tgtEl>
                                        <p:attrNameLst>
                                          <p:attrName>ppt_y</p:attrName>
                                        </p:attrNameLst>
                                      </p:cBhvr>
                                      <p:tavLst>
                                        <p:tav tm="0">
                                          <p:val>
                                            <p:strVal val="#ppt_y"/>
                                          </p:val>
                                        </p:tav>
                                        <p:tav tm="100000">
                                          <p:val>
                                            <p:strVal val="#ppt_y"/>
                                          </p:val>
                                        </p:tav>
                                      </p:tavLst>
                                    </p:anim>
                                  </p:childTnLst>
                                </p:cTn>
                              </p:par>
                              <p:par>
                                <p:cTn id="39" presetID="22" presetClass="entr" presetSubtype="8" fill="hold" grpId="0" nodeType="withEffect">
                                  <p:stCondLst>
                                    <p:cond delay="1000"/>
                                  </p:stCondLst>
                                  <p:childTnLst>
                                    <p:set>
                                      <p:cBhvr>
                                        <p:cTn id="40" dur="1" fill="hold">
                                          <p:stCondLst>
                                            <p:cond delay="0"/>
                                          </p:stCondLst>
                                        </p:cTn>
                                        <p:tgtEl>
                                          <p:spTgt spid="11"/>
                                        </p:tgtEl>
                                        <p:attrNameLst>
                                          <p:attrName>style.visibility</p:attrName>
                                        </p:attrNameLst>
                                      </p:cBhvr>
                                      <p:to>
                                        <p:strVal val="visible"/>
                                      </p:to>
                                    </p:set>
                                    <p:animEffect transition="in" filter="wipe(left)">
                                      <p:cBhvr>
                                        <p:cTn id="41" dur="500"/>
                                        <p:tgtEl>
                                          <p:spTgt spid="11"/>
                                        </p:tgtEl>
                                      </p:cBhvr>
                                    </p:animEffect>
                                  </p:childTnLst>
                                </p:cTn>
                              </p:par>
                              <p:par>
                                <p:cTn id="42" presetID="2" presetClass="entr" presetSubtype="2"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 calcmode="lin" valueType="num">
                                      <p:cBhvr additive="base">
                                        <p:cTn id="44" dur="500" fill="hold"/>
                                        <p:tgtEl>
                                          <p:spTgt spid="8"/>
                                        </p:tgtEl>
                                        <p:attrNameLst>
                                          <p:attrName>ppt_x</p:attrName>
                                        </p:attrNameLst>
                                      </p:cBhvr>
                                      <p:tavLst>
                                        <p:tav tm="0">
                                          <p:val>
                                            <p:strVal val="1+#ppt_w/2"/>
                                          </p:val>
                                        </p:tav>
                                        <p:tav tm="100000">
                                          <p:val>
                                            <p:strVal val="#ppt_x"/>
                                          </p:val>
                                        </p:tav>
                                      </p:tavLst>
                                    </p:anim>
                                    <p:anim calcmode="lin" valueType="num">
                                      <p:cBhvr additive="base">
                                        <p:cTn id="45" dur="500" fill="hold"/>
                                        <p:tgtEl>
                                          <p:spTgt spid="8"/>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1600"/>
                                  </p:stCondLst>
                                  <p:childTnLst>
                                    <p:set>
                                      <p:cBhvr>
                                        <p:cTn id="47" dur="1" fill="hold">
                                          <p:stCondLst>
                                            <p:cond delay="0"/>
                                          </p:stCondLst>
                                        </p:cTn>
                                        <p:tgtEl>
                                          <p:spTgt spid="20"/>
                                        </p:tgtEl>
                                        <p:attrNameLst>
                                          <p:attrName>style.visibility</p:attrName>
                                        </p:attrNameLst>
                                      </p:cBhvr>
                                      <p:to>
                                        <p:strVal val="visible"/>
                                      </p:to>
                                    </p:set>
                                    <p:anim calcmode="lin" valueType="num">
                                      <p:cBhvr additive="base">
                                        <p:cTn id="48" dur="500" fill="hold"/>
                                        <p:tgtEl>
                                          <p:spTgt spid="20"/>
                                        </p:tgtEl>
                                        <p:attrNameLst>
                                          <p:attrName>ppt_x</p:attrName>
                                        </p:attrNameLst>
                                      </p:cBhvr>
                                      <p:tavLst>
                                        <p:tav tm="0">
                                          <p:val>
                                            <p:strVal val="1+#ppt_w/2"/>
                                          </p:val>
                                        </p:tav>
                                        <p:tav tm="100000">
                                          <p:val>
                                            <p:strVal val="#ppt_x"/>
                                          </p:val>
                                        </p:tav>
                                      </p:tavLst>
                                    </p:anim>
                                    <p:anim calcmode="lin" valueType="num">
                                      <p:cBhvr additive="base">
                                        <p:cTn id="49" dur="500" fill="hold"/>
                                        <p:tgtEl>
                                          <p:spTgt spid="20"/>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stCondLst>
                                    <p:cond delay="1700"/>
                                  </p:stCondLst>
                                  <p:childTnLst>
                                    <p:set>
                                      <p:cBhvr>
                                        <p:cTn id="51" dur="1" fill="hold">
                                          <p:stCondLst>
                                            <p:cond delay="0"/>
                                          </p:stCondLst>
                                        </p:cTn>
                                        <p:tgtEl>
                                          <p:spTgt spid="34"/>
                                        </p:tgtEl>
                                        <p:attrNameLst>
                                          <p:attrName>style.visibility</p:attrName>
                                        </p:attrNameLst>
                                      </p:cBhvr>
                                      <p:to>
                                        <p:strVal val="visible"/>
                                      </p:to>
                                    </p:set>
                                    <p:anim calcmode="lin" valueType="num">
                                      <p:cBhvr additive="base">
                                        <p:cTn id="52" dur="500" fill="hold"/>
                                        <p:tgtEl>
                                          <p:spTgt spid="34"/>
                                        </p:tgtEl>
                                        <p:attrNameLst>
                                          <p:attrName>ppt_x</p:attrName>
                                        </p:attrNameLst>
                                      </p:cBhvr>
                                      <p:tavLst>
                                        <p:tav tm="0">
                                          <p:val>
                                            <p:strVal val="1+#ppt_w/2"/>
                                          </p:val>
                                        </p:tav>
                                        <p:tav tm="100000">
                                          <p:val>
                                            <p:strVal val="#ppt_x"/>
                                          </p:val>
                                        </p:tav>
                                      </p:tavLst>
                                    </p:anim>
                                    <p:anim calcmode="lin" valueType="num">
                                      <p:cBhvr additive="base">
                                        <p:cTn id="53" dur="500" fill="hold"/>
                                        <p:tgtEl>
                                          <p:spTgt spid="34"/>
                                        </p:tgtEl>
                                        <p:attrNameLst>
                                          <p:attrName>ppt_y</p:attrName>
                                        </p:attrNameLst>
                                      </p:cBhvr>
                                      <p:tavLst>
                                        <p:tav tm="0">
                                          <p:val>
                                            <p:strVal val="#ppt_y"/>
                                          </p:val>
                                        </p:tav>
                                        <p:tav tm="100000">
                                          <p:val>
                                            <p:strVal val="#ppt_y"/>
                                          </p:val>
                                        </p:tav>
                                      </p:tavLst>
                                    </p:anim>
                                  </p:childTnLst>
                                </p:cTn>
                              </p:par>
                              <p:par>
                                <p:cTn id="54" presetID="22" presetClass="entr" presetSubtype="2" fill="hold" grpId="0" nodeType="withEffect">
                                  <p:stCondLst>
                                    <p:cond delay="1000"/>
                                  </p:stCondLst>
                                  <p:childTnLst>
                                    <p:set>
                                      <p:cBhvr>
                                        <p:cTn id="55" dur="1" fill="hold">
                                          <p:stCondLst>
                                            <p:cond delay="0"/>
                                          </p:stCondLst>
                                        </p:cTn>
                                        <p:tgtEl>
                                          <p:spTgt spid="17"/>
                                        </p:tgtEl>
                                        <p:attrNameLst>
                                          <p:attrName>style.visibility</p:attrName>
                                        </p:attrNameLst>
                                      </p:cBhvr>
                                      <p:to>
                                        <p:strVal val="visible"/>
                                      </p:to>
                                    </p:set>
                                    <p:animEffect transition="in" filter="wipe(right)">
                                      <p:cBhvr>
                                        <p:cTn id="56" dur="500"/>
                                        <p:tgtEl>
                                          <p:spTgt spid="17"/>
                                        </p:tgtEl>
                                      </p:cBhvr>
                                    </p:animEffect>
                                  </p:childTnLst>
                                </p:cTn>
                              </p:par>
                              <p:par>
                                <p:cTn id="57" presetID="2" presetClass="entr" presetSubtype="8" fill="hold" grpId="0" nodeType="withEffect">
                                  <p:stCondLst>
                                    <p:cond delay="1500"/>
                                  </p:stCondLst>
                                  <p:childTnLst>
                                    <p:set>
                                      <p:cBhvr>
                                        <p:cTn id="58" dur="1" fill="hold">
                                          <p:stCondLst>
                                            <p:cond delay="0"/>
                                          </p:stCondLst>
                                        </p:cTn>
                                        <p:tgtEl>
                                          <p:spTgt spid="14"/>
                                        </p:tgtEl>
                                        <p:attrNameLst>
                                          <p:attrName>style.visibility</p:attrName>
                                        </p:attrNameLst>
                                      </p:cBhvr>
                                      <p:to>
                                        <p:strVal val="visible"/>
                                      </p:to>
                                    </p:set>
                                    <p:anim calcmode="lin" valueType="num">
                                      <p:cBhvr additive="base">
                                        <p:cTn id="59" dur="500" fill="hold"/>
                                        <p:tgtEl>
                                          <p:spTgt spid="14"/>
                                        </p:tgtEl>
                                        <p:attrNameLst>
                                          <p:attrName>ppt_x</p:attrName>
                                        </p:attrNameLst>
                                      </p:cBhvr>
                                      <p:tavLst>
                                        <p:tav tm="0">
                                          <p:val>
                                            <p:strVal val="0-#ppt_w/2"/>
                                          </p:val>
                                        </p:tav>
                                        <p:tav tm="100000">
                                          <p:val>
                                            <p:strVal val="#ppt_x"/>
                                          </p:val>
                                        </p:tav>
                                      </p:tavLst>
                                    </p:anim>
                                    <p:anim calcmode="lin" valueType="num">
                                      <p:cBhvr additive="base">
                                        <p:cTn id="60" dur="500" fill="hold"/>
                                        <p:tgtEl>
                                          <p:spTgt spid="14"/>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1600"/>
                                  </p:stCondLst>
                                  <p:childTnLst>
                                    <p:set>
                                      <p:cBhvr>
                                        <p:cTn id="62" dur="1" fill="hold">
                                          <p:stCondLst>
                                            <p:cond delay="0"/>
                                          </p:stCondLst>
                                        </p:cTn>
                                        <p:tgtEl>
                                          <p:spTgt spid="23"/>
                                        </p:tgtEl>
                                        <p:attrNameLst>
                                          <p:attrName>style.visibility</p:attrName>
                                        </p:attrNameLst>
                                      </p:cBhvr>
                                      <p:to>
                                        <p:strVal val="visible"/>
                                      </p:to>
                                    </p:set>
                                    <p:anim calcmode="lin" valueType="num">
                                      <p:cBhvr additive="base">
                                        <p:cTn id="63" dur="500" fill="hold"/>
                                        <p:tgtEl>
                                          <p:spTgt spid="23"/>
                                        </p:tgtEl>
                                        <p:attrNameLst>
                                          <p:attrName>ppt_x</p:attrName>
                                        </p:attrNameLst>
                                      </p:cBhvr>
                                      <p:tavLst>
                                        <p:tav tm="0">
                                          <p:val>
                                            <p:strVal val="0-#ppt_w/2"/>
                                          </p:val>
                                        </p:tav>
                                        <p:tav tm="100000">
                                          <p:val>
                                            <p:strVal val="#ppt_x"/>
                                          </p:val>
                                        </p:tav>
                                      </p:tavLst>
                                    </p:anim>
                                    <p:anim calcmode="lin" valueType="num">
                                      <p:cBhvr additive="base">
                                        <p:cTn id="64" dur="500" fill="hold"/>
                                        <p:tgtEl>
                                          <p:spTgt spid="23"/>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1700"/>
                                  </p:stCondLst>
                                  <p:childTnLst>
                                    <p:set>
                                      <p:cBhvr>
                                        <p:cTn id="66" dur="1" fill="hold">
                                          <p:stCondLst>
                                            <p:cond delay="0"/>
                                          </p:stCondLst>
                                        </p:cTn>
                                        <p:tgtEl>
                                          <p:spTgt spid="31"/>
                                        </p:tgtEl>
                                        <p:attrNameLst>
                                          <p:attrName>style.visibility</p:attrName>
                                        </p:attrNameLst>
                                      </p:cBhvr>
                                      <p:to>
                                        <p:strVal val="visible"/>
                                      </p:to>
                                    </p:set>
                                    <p:anim calcmode="lin" valueType="num">
                                      <p:cBhvr additive="base">
                                        <p:cTn id="67" dur="500" fill="hold"/>
                                        <p:tgtEl>
                                          <p:spTgt spid="31"/>
                                        </p:tgtEl>
                                        <p:attrNameLst>
                                          <p:attrName>ppt_x</p:attrName>
                                        </p:attrNameLst>
                                      </p:cBhvr>
                                      <p:tavLst>
                                        <p:tav tm="0">
                                          <p:val>
                                            <p:strVal val="0-#ppt_w/2"/>
                                          </p:val>
                                        </p:tav>
                                        <p:tav tm="100000">
                                          <p:val>
                                            <p:strVal val="#ppt_x"/>
                                          </p:val>
                                        </p:tav>
                                      </p:tavLst>
                                    </p:anim>
                                    <p:anim calcmode="lin" valueType="num">
                                      <p:cBhvr additive="base">
                                        <p:cTn id="68" dur="500" fill="hold"/>
                                        <p:tgtEl>
                                          <p:spTgt spid="31"/>
                                        </p:tgtEl>
                                        <p:attrNameLst>
                                          <p:attrName>ppt_y</p:attrName>
                                        </p:attrNameLst>
                                      </p:cBhvr>
                                      <p:tavLst>
                                        <p:tav tm="0">
                                          <p:val>
                                            <p:strVal val="#ppt_y"/>
                                          </p:val>
                                        </p:tav>
                                        <p:tav tm="100000">
                                          <p:val>
                                            <p:strVal val="#ppt_y"/>
                                          </p:val>
                                        </p:tav>
                                      </p:tavLst>
                                    </p:anim>
                                  </p:childTnLst>
                                </p:cTn>
                              </p:par>
                              <p:par>
                                <p:cTn id="69" presetID="22" presetClass="entr" presetSubtype="8" fill="hold" grpId="0" nodeType="withEffect">
                                  <p:stCondLst>
                                    <p:cond delay="1700"/>
                                  </p:stCondLst>
                                  <p:childTnLst>
                                    <p:set>
                                      <p:cBhvr>
                                        <p:cTn id="70" dur="1" fill="hold">
                                          <p:stCondLst>
                                            <p:cond delay="0"/>
                                          </p:stCondLst>
                                        </p:cTn>
                                        <p:tgtEl>
                                          <p:spTgt spid="10"/>
                                        </p:tgtEl>
                                        <p:attrNameLst>
                                          <p:attrName>style.visibility</p:attrName>
                                        </p:attrNameLst>
                                      </p:cBhvr>
                                      <p:to>
                                        <p:strVal val="visible"/>
                                      </p:to>
                                    </p:set>
                                    <p:animEffect transition="in" filter="wipe(left)">
                                      <p:cBhvr>
                                        <p:cTn id="71" dur="500"/>
                                        <p:tgtEl>
                                          <p:spTgt spid="10"/>
                                        </p:tgtEl>
                                      </p:cBhvr>
                                    </p:animEffect>
                                  </p:childTnLst>
                                </p:cTn>
                              </p:par>
                              <p:par>
                                <p:cTn id="72" presetID="2" presetClass="entr" presetSubtype="2" fill="hold" grpId="0" nodeType="withEffect">
                                  <p:stCondLst>
                                    <p:cond delay="2200"/>
                                  </p:stCondLst>
                                  <p:childTnLst>
                                    <p:set>
                                      <p:cBhvr>
                                        <p:cTn id="73" dur="1" fill="hold">
                                          <p:stCondLst>
                                            <p:cond delay="0"/>
                                          </p:stCondLst>
                                        </p:cTn>
                                        <p:tgtEl>
                                          <p:spTgt spid="7"/>
                                        </p:tgtEl>
                                        <p:attrNameLst>
                                          <p:attrName>style.visibility</p:attrName>
                                        </p:attrNameLst>
                                      </p:cBhvr>
                                      <p:to>
                                        <p:strVal val="visible"/>
                                      </p:to>
                                    </p:set>
                                    <p:anim calcmode="lin" valueType="num">
                                      <p:cBhvr additive="base">
                                        <p:cTn id="74" dur="500" fill="hold"/>
                                        <p:tgtEl>
                                          <p:spTgt spid="7"/>
                                        </p:tgtEl>
                                        <p:attrNameLst>
                                          <p:attrName>ppt_x</p:attrName>
                                        </p:attrNameLst>
                                      </p:cBhvr>
                                      <p:tavLst>
                                        <p:tav tm="0">
                                          <p:val>
                                            <p:strVal val="1+#ppt_w/2"/>
                                          </p:val>
                                        </p:tav>
                                        <p:tav tm="100000">
                                          <p:val>
                                            <p:strVal val="#ppt_x"/>
                                          </p:val>
                                        </p:tav>
                                      </p:tavLst>
                                    </p:anim>
                                    <p:anim calcmode="lin" valueType="num">
                                      <p:cBhvr additive="base">
                                        <p:cTn id="75" dur="500" fill="hold"/>
                                        <p:tgtEl>
                                          <p:spTgt spid="7"/>
                                        </p:tgtEl>
                                        <p:attrNameLst>
                                          <p:attrName>ppt_y</p:attrName>
                                        </p:attrNameLst>
                                      </p:cBhvr>
                                      <p:tavLst>
                                        <p:tav tm="0">
                                          <p:val>
                                            <p:strVal val="#ppt_y"/>
                                          </p:val>
                                        </p:tav>
                                        <p:tav tm="100000">
                                          <p:val>
                                            <p:strVal val="#ppt_y"/>
                                          </p:val>
                                        </p:tav>
                                      </p:tavLst>
                                    </p:anim>
                                  </p:childTnLst>
                                </p:cTn>
                              </p:par>
                              <p:par>
                                <p:cTn id="76" presetID="2" presetClass="entr" presetSubtype="2" fill="hold" grpId="0" nodeType="withEffect">
                                  <p:stCondLst>
                                    <p:cond delay="2300"/>
                                  </p:stCondLst>
                                  <p:childTnLst>
                                    <p:set>
                                      <p:cBhvr>
                                        <p:cTn id="77" dur="1" fill="hold">
                                          <p:stCondLst>
                                            <p:cond delay="0"/>
                                          </p:stCondLst>
                                        </p:cTn>
                                        <p:tgtEl>
                                          <p:spTgt spid="21"/>
                                        </p:tgtEl>
                                        <p:attrNameLst>
                                          <p:attrName>style.visibility</p:attrName>
                                        </p:attrNameLst>
                                      </p:cBhvr>
                                      <p:to>
                                        <p:strVal val="visible"/>
                                      </p:to>
                                    </p:set>
                                    <p:anim calcmode="lin" valueType="num">
                                      <p:cBhvr additive="base">
                                        <p:cTn id="78" dur="500" fill="hold"/>
                                        <p:tgtEl>
                                          <p:spTgt spid="21"/>
                                        </p:tgtEl>
                                        <p:attrNameLst>
                                          <p:attrName>ppt_x</p:attrName>
                                        </p:attrNameLst>
                                      </p:cBhvr>
                                      <p:tavLst>
                                        <p:tav tm="0">
                                          <p:val>
                                            <p:strVal val="1+#ppt_w/2"/>
                                          </p:val>
                                        </p:tav>
                                        <p:tav tm="100000">
                                          <p:val>
                                            <p:strVal val="#ppt_x"/>
                                          </p:val>
                                        </p:tav>
                                      </p:tavLst>
                                    </p:anim>
                                    <p:anim calcmode="lin" valueType="num">
                                      <p:cBhvr additive="base">
                                        <p:cTn id="79" dur="500" fill="hold"/>
                                        <p:tgtEl>
                                          <p:spTgt spid="21"/>
                                        </p:tgtEl>
                                        <p:attrNameLst>
                                          <p:attrName>ppt_y</p:attrName>
                                        </p:attrNameLst>
                                      </p:cBhvr>
                                      <p:tavLst>
                                        <p:tav tm="0">
                                          <p:val>
                                            <p:strVal val="#ppt_y"/>
                                          </p:val>
                                        </p:tav>
                                        <p:tav tm="100000">
                                          <p:val>
                                            <p:strVal val="#ppt_y"/>
                                          </p:val>
                                        </p:tav>
                                      </p:tavLst>
                                    </p:anim>
                                  </p:childTnLst>
                                </p:cTn>
                              </p:par>
                              <p:par>
                                <p:cTn id="80" presetID="2" presetClass="entr" presetSubtype="2" fill="hold" grpId="0" nodeType="withEffect">
                                  <p:stCondLst>
                                    <p:cond delay="2400"/>
                                  </p:stCondLst>
                                  <p:childTnLst>
                                    <p:set>
                                      <p:cBhvr>
                                        <p:cTn id="81" dur="1" fill="hold">
                                          <p:stCondLst>
                                            <p:cond delay="0"/>
                                          </p:stCondLst>
                                        </p:cTn>
                                        <p:tgtEl>
                                          <p:spTgt spid="33"/>
                                        </p:tgtEl>
                                        <p:attrNameLst>
                                          <p:attrName>style.visibility</p:attrName>
                                        </p:attrNameLst>
                                      </p:cBhvr>
                                      <p:to>
                                        <p:strVal val="visible"/>
                                      </p:to>
                                    </p:set>
                                    <p:anim calcmode="lin" valueType="num">
                                      <p:cBhvr additive="base">
                                        <p:cTn id="82" dur="500" fill="hold"/>
                                        <p:tgtEl>
                                          <p:spTgt spid="33"/>
                                        </p:tgtEl>
                                        <p:attrNameLst>
                                          <p:attrName>ppt_x</p:attrName>
                                        </p:attrNameLst>
                                      </p:cBhvr>
                                      <p:tavLst>
                                        <p:tav tm="0">
                                          <p:val>
                                            <p:strVal val="1+#ppt_w/2"/>
                                          </p:val>
                                        </p:tav>
                                        <p:tav tm="100000">
                                          <p:val>
                                            <p:strVal val="#ppt_x"/>
                                          </p:val>
                                        </p:tav>
                                      </p:tavLst>
                                    </p:anim>
                                    <p:anim calcmode="lin" valueType="num">
                                      <p:cBhvr additive="base">
                                        <p:cTn id="83" dur="500" fill="hold"/>
                                        <p:tgtEl>
                                          <p:spTgt spid="33"/>
                                        </p:tgtEl>
                                        <p:attrNameLst>
                                          <p:attrName>ppt_y</p:attrName>
                                        </p:attrNameLst>
                                      </p:cBhvr>
                                      <p:tavLst>
                                        <p:tav tm="0">
                                          <p:val>
                                            <p:strVal val="#ppt_y"/>
                                          </p:val>
                                        </p:tav>
                                        <p:tav tm="100000">
                                          <p:val>
                                            <p:strVal val="#ppt_y"/>
                                          </p:val>
                                        </p:tav>
                                      </p:tavLst>
                                    </p:anim>
                                  </p:childTnLst>
                                </p:cTn>
                              </p:par>
                              <p:par>
                                <p:cTn id="84" presetID="22" presetClass="entr" presetSubtype="2" fill="hold" grpId="0" nodeType="withEffect">
                                  <p:stCondLst>
                                    <p:cond delay="1700"/>
                                  </p:stCondLst>
                                  <p:childTnLst>
                                    <p:set>
                                      <p:cBhvr>
                                        <p:cTn id="85" dur="1" fill="hold">
                                          <p:stCondLst>
                                            <p:cond delay="0"/>
                                          </p:stCondLst>
                                        </p:cTn>
                                        <p:tgtEl>
                                          <p:spTgt spid="16"/>
                                        </p:tgtEl>
                                        <p:attrNameLst>
                                          <p:attrName>style.visibility</p:attrName>
                                        </p:attrNameLst>
                                      </p:cBhvr>
                                      <p:to>
                                        <p:strVal val="visible"/>
                                      </p:to>
                                    </p:set>
                                    <p:animEffect transition="in" filter="wipe(right)">
                                      <p:cBhvr>
                                        <p:cTn id="86" dur="500"/>
                                        <p:tgtEl>
                                          <p:spTgt spid="16"/>
                                        </p:tgtEl>
                                      </p:cBhvr>
                                    </p:animEffect>
                                  </p:childTnLst>
                                </p:cTn>
                              </p:par>
                              <p:par>
                                <p:cTn id="87" presetID="2" presetClass="entr" presetSubtype="8" fill="hold" grpId="0" nodeType="withEffect">
                                  <p:stCondLst>
                                    <p:cond delay="2200"/>
                                  </p:stCondLst>
                                  <p:childTnLst>
                                    <p:set>
                                      <p:cBhvr>
                                        <p:cTn id="88" dur="1" fill="hold">
                                          <p:stCondLst>
                                            <p:cond delay="0"/>
                                          </p:stCondLst>
                                        </p:cTn>
                                        <p:tgtEl>
                                          <p:spTgt spid="13"/>
                                        </p:tgtEl>
                                        <p:attrNameLst>
                                          <p:attrName>style.visibility</p:attrName>
                                        </p:attrNameLst>
                                      </p:cBhvr>
                                      <p:to>
                                        <p:strVal val="visible"/>
                                      </p:to>
                                    </p:set>
                                    <p:anim calcmode="lin" valueType="num">
                                      <p:cBhvr additive="base">
                                        <p:cTn id="89" dur="500" fill="hold"/>
                                        <p:tgtEl>
                                          <p:spTgt spid="13"/>
                                        </p:tgtEl>
                                        <p:attrNameLst>
                                          <p:attrName>ppt_x</p:attrName>
                                        </p:attrNameLst>
                                      </p:cBhvr>
                                      <p:tavLst>
                                        <p:tav tm="0">
                                          <p:val>
                                            <p:strVal val="0-#ppt_w/2"/>
                                          </p:val>
                                        </p:tav>
                                        <p:tav tm="100000">
                                          <p:val>
                                            <p:strVal val="#ppt_x"/>
                                          </p:val>
                                        </p:tav>
                                      </p:tavLst>
                                    </p:anim>
                                    <p:anim calcmode="lin" valueType="num">
                                      <p:cBhvr additive="base">
                                        <p:cTn id="90" dur="500" fill="hold"/>
                                        <p:tgtEl>
                                          <p:spTgt spid="13"/>
                                        </p:tgtEl>
                                        <p:attrNameLst>
                                          <p:attrName>ppt_y</p:attrName>
                                        </p:attrNameLst>
                                      </p:cBhvr>
                                      <p:tavLst>
                                        <p:tav tm="0">
                                          <p:val>
                                            <p:strVal val="#ppt_y"/>
                                          </p:val>
                                        </p:tav>
                                        <p:tav tm="100000">
                                          <p:val>
                                            <p:strVal val="#ppt_y"/>
                                          </p:val>
                                        </p:tav>
                                      </p:tavLst>
                                    </p:anim>
                                  </p:childTnLst>
                                </p:cTn>
                              </p:par>
                              <p:par>
                                <p:cTn id="91" presetID="2" presetClass="entr" presetSubtype="8" fill="hold" grpId="0" nodeType="withEffect">
                                  <p:stCondLst>
                                    <p:cond delay="2300"/>
                                  </p:stCondLst>
                                  <p:childTnLst>
                                    <p:set>
                                      <p:cBhvr>
                                        <p:cTn id="92" dur="1" fill="hold">
                                          <p:stCondLst>
                                            <p:cond delay="0"/>
                                          </p:stCondLst>
                                        </p:cTn>
                                        <p:tgtEl>
                                          <p:spTgt spid="19"/>
                                        </p:tgtEl>
                                        <p:attrNameLst>
                                          <p:attrName>style.visibility</p:attrName>
                                        </p:attrNameLst>
                                      </p:cBhvr>
                                      <p:to>
                                        <p:strVal val="visible"/>
                                      </p:to>
                                    </p:set>
                                    <p:anim calcmode="lin" valueType="num">
                                      <p:cBhvr additive="base">
                                        <p:cTn id="93" dur="500" fill="hold"/>
                                        <p:tgtEl>
                                          <p:spTgt spid="19"/>
                                        </p:tgtEl>
                                        <p:attrNameLst>
                                          <p:attrName>ppt_x</p:attrName>
                                        </p:attrNameLst>
                                      </p:cBhvr>
                                      <p:tavLst>
                                        <p:tav tm="0">
                                          <p:val>
                                            <p:strVal val="0-#ppt_w/2"/>
                                          </p:val>
                                        </p:tav>
                                        <p:tav tm="100000">
                                          <p:val>
                                            <p:strVal val="#ppt_x"/>
                                          </p:val>
                                        </p:tav>
                                      </p:tavLst>
                                    </p:anim>
                                    <p:anim calcmode="lin" valueType="num">
                                      <p:cBhvr additive="base">
                                        <p:cTn id="94" dur="500" fill="hold"/>
                                        <p:tgtEl>
                                          <p:spTgt spid="19"/>
                                        </p:tgtEl>
                                        <p:attrNameLst>
                                          <p:attrName>ppt_y</p:attrName>
                                        </p:attrNameLst>
                                      </p:cBhvr>
                                      <p:tavLst>
                                        <p:tav tm="0">
                                          <p:val>
                                            <p:strVal val="#ppt_y"/>
                                          </p:val>
                                        </p:tav>
                                        <p:tav tm="100000">
                                          <p:val>
                                            <p:strVal val="#ppt_y"/>
                                          </p:val>
                                        </p:tav>
                                      </p:tavLst>
                                    </p:anim>
                                  </p:childTnLst>
                                </p:cTn>
                              </p:par>
                              <p:par>
                                <p:cTn id="95" presetID="2" presetClass="entr" presetSubtype="8" fill="hold" grpId="0" nodeType="withEffect">
                                  <p:stCondLst>
                                    <p:cond delay="2400"/>
                                  </p:stCondLst>
                                  <p:childTnLst>
                                    <p:set>
                                      <p:cBhvr>
                                        <p:cTn id="96" dur="1" fill="hold">
                                          <p:stCondLst>
                                            <p:cond delay="0"/>
                                          </p:stCondLst>
                                        </p:cTn>
                                        <p:tgtEl>
                                          <p:spTgt spid="30"/>
                                        </p:tgtEl>
                                        <p:attrNameLst>
                                          <p:attrName>style.visibility</p:attrName>
                                        </p:attrNameLst>
                                      </p:cBhvr>
                                      <p:to>
                                        <p:strVal val="visible"/>
                                      </p:to>
                                    </p:set>
                                    <p:anim calcmode="lin" valueType="num">
                                      <p:cBhvr additive="base">
                                        <p:cTn id="97" dur="500" fill="hold"/>
                                        <p:tgtEl>
                                          <p:spTgt spid="30"/>
                                        </p:tgtEl>
                                        <p:attrNameLst>
                                          <p:attrName>ppt_x</p:attrName>
                                        </p:attrNameLst>
                                      </p:cBhvr>
                                      <p:tavLst>
                                        <p:tav tm="0">
                                          <p:val>
                                            <p:strVal val="0-#ppt_w/2"/>
                                          </p:val>
                                        </p:tav>
                                        <p:tav tm="100000">
                                          <p:val>
                                            <p:strVal val="#ppt_x"/>
                                          </p:val>
                                        </p:tav>
                                      </p:tavLst>
                                    </p:anim>
                                    <p:anim calcmode="lin" valueType="num">
                                      <p:cBhvr additive="base">
                                        <p:cTn id="98" dur="50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30" grpId="0"/>
      <p:bldP spid="31" grpId="0"/>
      <p:bldP spid="32" grpId="0"/>
      <p:bldP spid="33" grpId="0"/>
      <p:bldP spid="34" grpId="0"/>
      <p:bldP spid="3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11"/>
          <p:cNvSpPr>
            <a:spLocks noEditPoints="1"/>
          </p:cNvSpPr>
          <p:nvPr/>
        </p:nvSpPr>
        <p:spPr bwMode="auto">
          <a:xfrm>
            <a:off x="2499510" y="1775167"/>
            <a:ext cx="3967517" cy="2461334"/>
          </a:xfrm>
          <a:custGeom>
            <a:avLst/>
            <a:gdLst>
              <a:gd name="T0" fmla="*/ 1271 w 1796"/>
              <a:gd name="T1" fmla="*/ 410 h 1113"/>
              <a:gd name="T2" fmla="*/ 1152 w 1796"/>
              <a:gd name="T3" fmla="*/ 207 h 1113"/>
              <a:gd name="T4" fmla="*/ 1188 w 1796"/>
              <a:gd name="T5" fmla="*/ 136 h 1113"/>
              <a:gd name="T6" fmla="*/ 1192 w 1796"/>
              <a:gd name="T7" fmla="*/ 136 h 1113"/>
              <a:gd name="T8" fmla="*/ 1259 w 1796"/>
              <a:gd name="T9" fmla="*/ 81 h 1113"/>
              <a:gd name="T10" fmla="*/ 1188 w 1796"/>
              <a:gd name="T11" fmla="*/ 22 h 1113"/>
              <a:gd name="T12" fmla="*/ 999 w 1796"/>
              <a:gd name="T13" fmla="*/ 47 h 1113"/>
              <a:gd name="T14" fmla="*/ 998 w 1796"/>
              <a:gd name="T15" fmla="*/ 103 h 1113"/>
              <a:gd name="T16" fmla="*/ 1114 w 1796"/>
              <a:gd name="T17" fmla="*/ 123 h 1113"/>
              <a:gd name="T18" fmla="*/ 960 w 1796"/>
              <a:gd name="T19" fmla="*/ 183 h 1113"/>
              <a:gd name="T20" fmla="*/ 593 w 1796"/>
              <a:gd name="T21" fmla="*/ 93 h 1113"/>
              <a:gd name="T22" fmla="*/ 333 w 1796"/>
              <a:gd name="T23" fmla="*/ 86 h 1113"/>
              <a:gd name="T24" fmla="*/ 463 w 1796"/>
              <a:gd name="T25" fmla="*/ 228 h 1113"/>
              <a:gd name="T26" fmla="*/ 391 w 1796"/>
              <a:gd name="T27" fmla="*/ 151 h 1113"/>
              <a:gd name="T28" fmla="*/ 528 w 1796"/>
              <a:gd name="T29" fmla="*/ 102 h 1113"/>
              <a:gd name="T30" fmla="*/ 449 w 1796"/>
              <a:gd name="T31" fmla="*/ 384 h 1113"/>
              <a:gd name="T32" fmla="*/ 0 w 1796"/>
              <a:gd name="T33" fmla="*/ 731 h 1113"/>
              <a:gd name="T34" fmla="*/ 598 w 1796"/>
              <a:gd name="T35" fmla="*/ 1024 h 1113"/>
              <a:gd name="T36" fmla="*/ 507 w 1796"/>
              <a:gd name="T37" fmla="*/ 403 h 1113"/>
              <a:gd name="T38" fmla="*/ 849 w 1796"/>
              <a:gd name="T39" fmla="*/ 703 h 1113"/>
              <a:gd name="T40" fmla="*/ 922 w 1796"/>
              <a:gd name="T41" fmla="*/ 951 h 1113"/>
              <a:gd name="T42" fmla="*/ 878 w 1796"/>
              <a:gd name="T43" fmla="*/ 992 h 1113"/>
              <a:gd name="T44" fmla="*/ 1014 w 1796"/>
              <a:gd name="T45" fmla="*/ 969 h 1113"/>
              <a:gd name="T46" fmla="*/ 943 w 1796"/>
              <a:gd name="T47" fmla="*/ 950 h 1113"/>
              <a:gd name="T48" fmla="*/ 992 w 1796"/>
              <a:gd name="T49" fmla="*/ 854 h 1113"/>
              <a:gd name="T50" fmla="*/ 1188 w 1796"/>
              <a:gd name="T51" fmla="*/ 1015 h 1113"/>
              <a:gd name="T52" fmla="*/ 1796 w 1796"/>
              <a:gd name="T53" fmla="*/ 754 h 1113"/>
              <a:gd name="T54" fmla="*/ 1698 w 1796"/>
              <a:gd name="T55" fmla="*/ 491 h 1113"/>
              <a:gd name="T56" fmla="*/ 598 w 1796"/>
              <a:gd name="T57" fmla="*/ 906 h 1113"/>
              <a:gd name="T58" fmla="*/ 81 w 1796"/>
              <a:gd name="T59" fmla="*/ 730 h 1113"/>
              <a:gd name="T60" fmla="*/ 338 w 1796"/>
              <a:gd name="T61" fmla="*/ 728 h 1113"/>
              <a:gd name="T62" fmla="*/ 484 w 1796"/>
              <a:gd name="T63" fmla="*/ 482 h 1113"/>
              <a:gd name="T64" fmla="*/ 1371 w 1796"/>
              <a:gd name="T65" fmla="*/ 701 h 1113"/>
              <a:gd name="T66" fmla="*/ 1152 w 1796"/>
              <a:gd name="T67" fmla="*/ 676 h 1113"/>
              <a:gd name="T68" fmla="*/ 1260 w 1796"/>
              <a:gd name="T69" fmla="*/ 512 h 1113"/>
              <a:gd name="T70" fmla="*/ 940 w 1796"/>
              <a:gd name="T71" fmla="*/ 652 h 1113"/>
              <a:gd name="T72" fmla="*/ 981 w 1796"/>
              <a:gd name="T73" fmla="*/ 549 h 1113"/>
              <a:gd name="T74" fmla="*/ 960 w 1796"/>
              <a:gd name="T75" fmla="*/ 508 h 1113"/>
              <a:gd name="T76" fmla="*/ 871 w 1796"/>
              <a:gd name="T77" fmla="*/ 551 h 1113"/>
              <a:gd name="T78" fmla="*/ 895 w 1796"/>
              <a:gd name="T79" fmla="*/ 662 h 1113"/>
              <a:gd name="T80" fmla="*/ 545 w 1796"/>
              <a:gd name="T81" fmla="*/ 272 h 1113"/>
              <a:gd name="T82" fmla="*/ 960 w 1796"/>
              <a:gd name="T83" fmla="*/ 244 h 1113"/>
              <a:gd name="T84" fmla="*/ 1043 w 1796"/>
              <a:gd name="T85" fmla="*/ 351 h 1113"/>
              <a:gd name="T86" fmla="*/ 1023 w 1796"/>
              <a:gd name="T87" fmla="*/ 681 h 1113"/>
              <a:gd name="T88" fmla="*/ 1064 w 1796"/>
              <a:gd name="T89" fmla="*/ 724 h 1113"/>
              <a:gd name="T90" fmla="*/ 1023 w 1796"/>
              <a:gd name="T91" fmla="*/ 681 h 1113"/>
              <a:gd name="T92" fmla="*/ 1043 w 1796"/>
              <a:gd name="T93" fmla="*/ 810 h 1113"/>
              <a:gd name="T94" fmla="*/ 1072 w 1796"/>
              <a:gd name="T95" fmla="*/ 818 h 1113"/>
              <a:gd name="T96" fmla="*/ 1043 w 1796"/>
              <a:gd name="T97" fmla="*/ 663 h 1113"/>
              <a:gd name="T98" fmla="*/ 1127 w 1796"/>
              <a:gd name="T99" fmla="*/ 286 h 1113"/>
              <a:gd name="T100" fmla="*/ 1188 w 1796"/>
              <a:gd name="T101" fmla="*/ 465 h 1113"/>
              <a:gd name="T102" fmla="*/ 1188 w 1796"/>
              <a:gd name="T103" fmla="*/ 700 h 1113"/>
              <a:gd name="T104" fmla="*/ 1227 w 1796"/>
              <a:gd name="T105" fmla="*/ 717 h 1113"/>
              <a:gd name="T106" fmla="*/ 1149 w 1796"/>
              <a:gd name="T107" fmla="*/ 696 h 1113"/>
              <a:gd name="T108" fmla="*/ 1227 w 1796"/>
              <a:gd name="T109" fmla="*/ 778 h 1113"/>
              <a:gd name="T110" fmla="*/ 1188 w 1796"/>
              <a:gd name="T111" fmla="*/ 796 h 1113"/>
              <a:gd name="T112" fmla="*/ 1714 w 1796"/>
              <a:gd name="T113" fmla="*/ 751 h 1113"/>
              <a:gd name="T114" fmla="*/ 1221 w 1796"/>
              <a:gd name="T115" fmla="*/ 934 h 1113"/>
              <a:gd name="T116" fmla="*/ 1188 w 1796"/>
              <a:gd name="T117" fmla="*/ 817 h 1113"/>
              <a:gd name="T118" fmla="*/ 1430 w 1796"/>
              <a:gd name="T119" fmla="*/ 770 h 1113"/>
              <a:gd name="T120" fmla="*/ 1456 w 1796"/>
              <a:gd name="T121" fmla="*/ 724 h 1113"/>
              <a:gd name="T122" fmla="*/ 1639 w 1796"/>
              <a:gd name="T123" fmla="*/ 546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96" h="1113">
                <a:moveTo>
                  <a:pt x="1698" y="491"/>
                </a:moveTo>
                <a:cubicBezTo>
                  <a:pt x="1632" y="419"/>
                  <a:pt x="1541" y="377"/>
                  <a:pt x="1443" y="374"/>
                </a:cubicBezTo>
                <a:cubicBezTo>
                  <a:pt x="1382" y="372"/>
                  <a:pt x="1323" y="385"/>
                  <a:pt x="1271" y="410"/>
                </a:cubicBezTo>
                <a:cubicBezTo>
                  <a:pt x="1227" y="335"/>
                  <a:pt x="1227" y="335"/>
                  <a:pt x="1227" y="335"/>
                </a:cubicBezTo>
                <a:cubicBezTo>
                  <a:pt x="1188" y="269"/>
                  <a:pt x="1188" y="269"/>
                  <a:pt x="1188" y="269"/>
                </a:cubicBezTo>
                <a:cubicBezTo>
                  <a:pt x="1152" y="207"/>
                  <a:pt x="1152" y="207"/>
                  <a:pt x="1152" y="207"/>
                </a:cubicBezTo>
                <a:cubicBezTo>
                  <a:pt x="1175" y="133"/>
                  <a:pt x="1175" y="133"/>
                  <a:pt x="1175" y="133"/>
                </a:cubicBezTo>
                <a:cubicBezTo>
                  <a:pt x="1185" y="135"/>
                  <a:pt x="1185" y="135"/>
                  <a:pt x="1185" y="135"/>
                </a:cubicBezTo>
                <a:cubicBezTo>
                  <a:pt x="1186" y="135"/>
                  <a:pt x="1187" y="135"/>
                  <a:pt x="1188" y="136"/>
                </a:cubicBezTo>
                <a:cubicBezTo>
                  <a:pt x="1189" y="136"/>
                  <a:pt x="1189" y="136"/>
                  <a:pt x="1190" y="136"/>
                </a:cubicBezTo>
                <a:cubicBezTo>
                  <a:pt x="1192" y="136"/>
                  <a:pt x="1192" y="136"/>
                  <a:pt x="1192" y="136"/>
                </a:cubicBezTo>
                <a:cubicBezTo>
                  <a:pt x="1192" y="136"/>
                  <a:pt x="1192" y="136"/>
                  <a:pt x="1192" y="136"/>
                </a:cubicBezTo>
                <a:cubicBezTo>
                  <a:pt x="1194" y="136"/>
                  <a:pt x="1196" y="137"/>
                  <a:pt x="1198" y="137"/>
                </a:cubicBezTo>
                <a:cubicBezTo>
                  <a:pt x="1208" y="137"/>
                  <a:pt x="1218" y="135"/>
                  <a:pt x="1227" y="131"/>
                </a:cubicBezTo>
                <a:cubicBezTo>
                  <a:pt x="1245" y="121"/>
                  <a:pt x="1258" y="103"/>
                  <a:pt x="1259" y="81"/>
                </a:cubicBezTo>
                <a:cubicBezTo>
                  <a:pt x="1259" y="57"/>
                  <a:pt x="1246" y="36"/>
                  <a:pt x="1227" y="26"/>
                </a:cubicBezTo>
                <a:cubicBezTo>
                  <a:pt x="1219" y="23"/>
                  <a:pt x="1211" y="20"/>
                  <a:pt x="1202" y="20"/>
                </a:cubicBezTo>
                <a:cubicBezTo>
                  <a:pt x="1197" y="20"/>
                  <a:pt x="1193" y="21"/>
                  <a:pt x="1188" y="22"/>
                </a:cubicBezTo>
                <a:cubicBezTo>
                  <a:pt x="1187" y="22"/>
                  <a:pt x="1187" y="22"/>
                  <a:pt x="1187" y="22"/>
                </a:cubicBezTo>
                <a:cubicBezTo>
                  <a:pt x="1043" y="41"/>
                  <a:pt x="1043" y="41"/>
                  <a:pt x="1043" y="41"/>
                </a:cubicBezTo>
                <a:cubicBezTo>
                  <a:pt x="999" y="47"/>
                  <a:pt x="999" y="47"/>
                  <a:pt x="999" y="47"/>
                </a:cubicBezTo>
                <a:cubicBezTo>
                  <a:pt x="999" y="47"/>
                  <a:pt x="999" y="47"/>
                  <a:pt x="999" y="47"/>
                </a:cubicBezTo>
                <a:cubicBezTo>
                  <a:pt x="985" y="48"/>
                  <a:pt x="973" y="59"/>
                  <a:pt x="973" y="74"/>
                </a:cubicBezTo>
                <a:cubicBezTo>
                  <a:pt x="972" y="89"/>
                  <a:pt x="983" y="101"/>
                  <a:pt x="998" y="103"/>
                </a:cubicBezTo>
                <a:cubicBezTo>
                  <a:pt x="998" y="103"/>
                  <a:pt x="998" y="103"/>
                  <a:pt x="998" y="103"/>
                </a:cubicBezTo>
                <a:cubicBezTo>
                  <a:pt x="1043" y="111"/>
                  <a:pt x="1043" y="111"/>
                  <a:pt x="1043" y="111"/>
                </a:cubicBezTo>
                <a:cubicBezTo>
                  <a:pt x="1114" y="123"/>
                  <a:pt x="1114" y="123"/>
                  <a:pt x="1114" y="123"/>
                </a:cubicBezTo>
                <a:cubicBezTo>
                  <a:pt x="1094" y="188"/>
                  <a:pt x="1094" y="188"/>
                  <a:pt x="1094" y="188"/>
                </a:cubicBezTo>
                <a:cubicBezTo>
                  <a:pt x="1043" y="186"/>
                  <a:pt x="1043" y="186"/>
                  <a:pt x="1043" y="186"/>
                </a:cubicBezTo>
                <a:cubicBezTo>
                  <a:pt x="960" y="183"/>
                  <a:pt x="960" y="183"/>
                  <a:pt x="960" y="183"/>
                </a:cubicBezTo>
                <a:cubicBezTo>
                  <a:pt x="598" y="169"/>
                  <a:pt x="598" y="169"/>
                  <a:pt x="598" y="169"/>
                </a:cubicBezTo>
                <a:cubicBezTo>
                  <a:pt x="574" y="168"/>
                  <a:pt x="574" y="168"/>
                  <a:pt x="574" y="168"/>
                </a:cubicBezTo>
                <a:cubicBezTo>
                  <a:pt x="593" y="93"/>
                  <a:pt x="593" y="93"/>
                  <a:pt x="593" y="93"/>
                </a:cubicBezTo>
                <a:cubicBezTo>
                  <a:pt x="597" y="79"/>
                  <a:pt x="590" y="64"/>
                  <a:pt x="578" y="58"/>
                </a:cubicBezTo>
                <a:cubicBezTo>
                  <a:pt x="566" y="52"/>
                  <a:pt x="459" y="0"/>
                  <a:pt x="387" y="29"/>
                </a:cubicBezTo>
                <a:cubicBezTo>
                  <a:pt x="361" y="39"/>
                  <a:pt x="343" y="59"/>
                  <a:pt x="333" y="86"/>
                </a:cubicBezTo>
                <a:cubicBezTo>
                  <a:pt x="321" y="120"/>
                  <a:pt x="322" y="152"/>
                  <a:pt x="337" y="179"/>
                </a:cubicBezTo>
                <a:cubicBezTo>
                  <a:pt x="362" y="229"/>
                  <a:pt x="419" y="247"/>
                  <a:pt x="425" y="248"/>
                </a:cubicBezTo>
                <a:cubicBezTo>
                  <a:pt x="442" y="253"/>
                  <a:pt x="459" y="244"/>
                  <a:pt x="463" y="228"/>
                </a:cubicBezTo>
                <a:cubicBezTo>
                  <a:pt x="468" y="211"/>
                  <a:pt x="459" y="194"/>
                  <a:pt x="442" y="190"/>
                </a:cubicBezTo>
                <a:cubicBezTo>
                  <a:pt x="443" y="190"/>
                  <a:pt x="443" y="190"/>
                  <a:pt x="443" y="190"/>
                </a:cubicBezTo>
                <a:cubicBezTo>
                  <a:pt x="432" y="187"/>
                  <a:pt x="402" y="174"/>
                  <a:pt x="391" y="151"/>
                </a:cubicBezTo>
                <a:cubicBezTo>
                  <a:pt x="384" y="139"/>
                  <a:pt x="384" y="124"/>
                  <a:pt x="391" y="107"/>
                </a:cubicBezTo>
                <a:cubicBezTo>
                  <a:pt x="394" y="96"/>
                  <a:pt x="400" y="89"/>
                  <a:pt x="410" y="85"/>
                </a:cubicBezTo>
                <a:cubicBezTo>
                  <a:pt x="439" y="74"/>
                  <a:pt x="490" y="87"/>
                  <a:pt x="528" y="102"/>
                </a:cubicBezTo>
                <a:cubicBezTo>
                  <a:pt x="507" y="183"/>
                  <a:pt x="507" y="183"/>
                  <a:pt x="507" y="183"/>
                </a:cubicBezTo>
                <a:cubicBezTo>
                  <a:pt x="506" y="185"/>
                  <a:pt x="505" y="187"/>
                  <a:pt x="504" y="189"/>
                </a:cubicBezTo>
                <a:cubicBezTo>
                  <a:pt x="504" y="191"/>
                  <a:pt x="480" y="279"/>
                  <a:pt x="449" y="384"/>
                </a:cubicBezTo>
                <a:cubicBezTo>
                  <a:pt x="427" y="379"/>
                  <a:pt x="403" y="376"/>
                  <a:pt x="379" y="375"/>
                </a:cubicBezTo>
                <a:cubicBezTo>
                  <a:pt x="178" y="367"/>
                  <a:pt x="7" y="525"/>
                  <a:pt x="0" y="727"/>
                </a:cubicBezTo>
                <a:cubicBezTo>
                  <a:pt x="0" y="728"/>
                  <a:pt x="0" y="729"/>
                  <a:pt x="0" y="731"/>
                </a:cubicBezTo>
                <a:cubicBezTo>
                  <a:pt x="0" y="751"/>
                  <a:pt x="0" y="751"/>
                  <a:pt x="0" y="751"/>
                </a:cubicBezTo>
                <a:cubicBezTo>
                  <a:pt x="5" y="942"/>
                  <a:pt x="158" y="1100"/>
                  <a:pt x="352" y="1107"/>
                </a:cubicBezTo>
                <a:cubicBezTo>
                  <a:pt x="445" y="1110"/>
                  <a:pt x="531" y="1079"/>
                  <a:pt x="598" y="1024"/>
                </a:cubicBezTo>
                <a:cubicBezTo>
                  <a:pt x="676" y="960"/>
                  <a:pt x="728" y="864"/>
                  <a:pt x="732" y="754"/>
                </a:cubicBezTo>
                <a:cubicBezTo>
                  <a:pt x="736" y="636"/>
                  <a:pt x="683" y="528"/>
                  <a:pt x="598" y="458"/>
                </a:cubicBezTo>
                <a:cubicBezTo>
                  <a:pt x="570" y="436"/>
                  <a:pt x="540" y="417"/>
                  <a:pt x="507" y="403"/>
                </a:cubicBezTo>
                <a:cubicBezTo>
                  <a:pt x="514" y="381"/>
                  <a:pt x="520" y="360"/>
                  <a:pt x="526" y="340"/>
                </a:cubicBezTo>
                <a:cubicBezTo>
                  <a:pt x="598" y="421"/>
                  <a:pt x="598" y="421"/>
                  <a:pt x="598" y="421"/>
                </a:cubicBezTo>
                <a:cubicBezTo>
                  <a:pt x="849" y="703"/>
                  <a:pt x="849" y="703"/>
                  <a:pt x="849" y="703"/>
                </a:cubicBezTo>
                <a:cubicBezTo>
                  <a:pt x="840" y="718"/>
                  <a:pt x="834" y="735"/>
                  <a:pt x="834" y="753"/>
                </a:cubicBezTo>
                <a:cubicBezTo>
                  <a:pt x="832" y="805"/>
                  <a:pt x="870" y="850"/>
                  <a:pt x="921" y="861"/>
                </a:cubicBezTo>
                <a:cubicBezTo>
                  <a:pt x="922" y="951"/>
                  <a:pt x="922" y="951"/>
                  <a:pt x="922" y="951"/>
                </a:cubicBezTo>
                <a:cubicBezTo>
                  <a:pt x="878" y="952"/>
                  <a:pt x="878" y="952"/>
                  <a:pt x="878" y="952"/>
                </a:cubicBezTo>
                <a:cubicBezTo>
                  <a:pt x="866" y="952"/>
                  <a:pt x="858" y="961"/>
                  <a:pt x="858" y="973"/>
                </a:cubicBezTo>
                <a:cubicBezTo>
                  <a:pt x="858" y="984"/>
                  <a:pt x="867" y="993"/>
                  <a:pt x="878" y="992"/>
                </a:cubicBezTo>
                <a:cubicBezTo>
                  <a:pt x="960" y="991"/>
                  <a:pt x="960" y="991"/>
                  <a:pt x="960" y="991"/>
                </a:cubicBezTo>
                <a:cubicBezTo>
                  <a:pt x="994" y="990"/>
                  <a:pt x="994" y="990"/>
                  <a:pt x="994" y="990"/>
                </a:cubicBezTo>
                <a:cubicBezTo>
                  <a:pt x="1005" y="990"/>
                  <a:pt x="1014" y="980"/>
                  <a:pt x="1014" y="969"/>
                </a:cubicBezTo>
                <a:cubicBezTo>
                  <a:pt x="1014" y="958"/>
                  <a:pt x="1004" y="949"/>
                  <a:pt x="993" y="949"/>
                </a:cubicBezTo>
                <a:cubicBezTo>
                  <a:pt x="960" y="950"/>
                  <a:pt x="960" y="950"/>
                  <a:pt x="960" y="950"/>
                </a:cubicBezTo>
                <a:cubicBezTo>
                  <a:pt x="943" y="950"/>
                  <a:pt x="943" y="950"/>
                  <a:pt x="943" y="950"/>
                </a:cubicBezTo>
                <a:cubicBezTo>
                  <a:pt x="942" y="863"/>
                  <a:pt x="942" y="863"/>
                  <a:pt x="942" y="863"/>
                </a:cubicBezTo>
                <a:cubicBezTo>
                  <a:pt x="948" y="864"/>
                  <a:pt x="954" y="863"/>
                  <a:pt x="960" y="863"/>
                </a:cubicBezTo>
                <a:cubicBezTo>
                  <a:pt x="971" y="861"/>
                  <a:pt x="982" y="858"/>
                  <a:pt x="992" y="854"/>
                </a:cubicBezTo>
                <a:cubicBezTo>
                  <a:pt x="1043" y="844"/>
                  <a:pt x="1043" y="844"/>
                  <a:pt x="1043" y="844"/>
                </a:cubicBezTo>
                <a:cubicBezTo>
                  <a:pt x="1077" y="838"/>
                  <a:pt x="1077" y="838"/>
                  <a:pt x="1077" y="838"/>
                </a:cubicBezTo>
                <a:cubicBezTo>
                  <a:pt x="1096" y="907"/>
                  <a:pt x="1135" y="968"/>
                  <a:pt x="1188" y="1015"/>
                </a:cubicBezTo>
                <a:cubicBezTo>
                  <a:pt x="1200" y="1025"/>
                  <a:pt x="1213" y="1035"/>
                  <a:pt x="1227" y="1045"/>
                </a:cubicBezTo>
                <a:cubicBezTo>
                  <a:pt x="1281" y="1081"/>
                  <a:pt x="1346" y="1103"/>
                  <a:pt x="1416" y="1106"/>
                </a:cubicBezTo>
                <a:cubicBezTo>
                  <a:pt x="1618" y="1113"/>
                  <a:pt x="1788" y="955"/>
                  <a:pt x="1796" y="754"/>
                </a:cubicBezTo>
                <a:cubicBezTo>
                  <a:pt x="1796" y="751"/>
                  <a:pt x="1796" y="751"/>
                  <a:pt x="1796" y="751"/>
                </a:cubicBezTo>
                <a:cubicBezTo>
                  <a:pt x="1796" y="728"/>
                  <a:pt x="1796" y="728"/>
                  <a:pt x="1796" y="728"/>
                </a:cubicBezTo>
                <a:cubicBezTo>
                  <a:pt x="1793" y="640"/>
                  <a:pt x="1759" y="556"/>
                  <a:pt x="1698" y="491"/>
                </a:cubicBezTo>
                <a:close/>
                <a:moveTo>
                  <a:pt x="598" y="575"/>
                </a:moveTo>
                <a:cubicBezTo>
                  <a:pt x="633" y="625"/>
                  <a:pt x="653" y="686"/>
                  <a:pt x="650" y="751"/>
                </a:cubicBezTo>
                <a:cubicBezTo>
                  <a:pt x="648" y="809"/>
                  <a:pt x="629" y="862"/>
                  <a:pt x="598" y="906"/>
                </a:cubicBezTo>
                <a:cubicBezTo>
                  <a:pt x="544" y="981"/>
                  <a:pt x="454" y="1029"/>
                  <a:pt x="355" y="1026"/>
                </a:cubicBezTo>
                <a:cubicBezTo>
                  <a:pt x="279" y="1023"/>
                  <a:pt x="209" y="990"/>
                  <a:pt x="157" y="935"/>
                </a:cubicBezTo>
                <a:cubicBezTo>
                  <a:pt x="105" y="879"/>
                  <a:pt x="78" y="806"/>
                  <a:pt x="81" y="730"/>
                </a:cubicBezTo>
                <a:cubicBezTo>
                  <a:pt x="87" y="573"/>
                  <a:pt x="219" y="450"/>
                  <a:pt x="376" y="456"/>
                </a:cubicBezTo>
                <a:cubicBezTo>
                  <a:pt x="394" y="457"/>
                  <a:pt x="410" y="459"/>
                  <a:pt x="426" y="463"/>
                </a:cubicBezTo>
                <a:cubicBezTo>
                  <a:pt x="394" y="571"/>
                  <a:pt x="359" y="681"/>
                  <a:pt x="338" y="728"/>
                </a:cubicBezTo>
                <a:cubicBezTo>
                  <a:pt x="331" y="744"/>
                  <a:pt x="338" y="762"/>
                  <a:pt x="353" y="769"/>
                </a:cubicBezTo>
                <a:cubicBezTo>
                  <a:pt x="368" y="776"/>
                  <a:pt x="387" y="769"/>
                  <a:pt x="394" y="753"/>
                </a:cubicBezTo>
                <a:cubicBezTo>
                  <a:pt x="416" y="703"/>
                  <a:pt x="452" y="592"/>
                  <a:pt x="484" y="482"/>
                </a:cubicBezTo>
                <a:cubicBezTo>
                  <a:pt x="530" y="503"/>
                  <a:pt x="569" y="535"/>
                  <a:pt x="598" y="575"/>
                </a:cubicBezTo>
                <a:close/>
                <a:moveTo>
                  <a:pt x="1260" y="512"/>
                </a:moveTo>
                <a:cubicBezTo>
                  <a:pt x="1371" y="701"/>
                  <a:pt x="1371" y="701"/>
                  <a:pt x="1371" y="701"/>
                </a:cubicBezTo>
                <a:cubicBezTo>
                  <a:pt x="1227" y="684"/>
                  <a:pt x="1227" y="684"/>
                  <a:pt x="1227" y="684"/>
                </a:cubicBezTo>
                <a:cubicBezTo>
                  <a:pt x="1188" y="680"/>
                  <a:pt x="1188" y="680"/>
                  <a:pt x="1188" y="680"/>
                </a:cubicBezTo>
                <a:cubicBezTo>
                  <a:pt x="1152" y="676"/>
                  <a:pt x="1152" y="676"/>
                  <a:pt x="1152" y="676"/>
                </a:cubicBezTo>
                <a:cubicBezTo>
                  <a:pt x="1160" y="645"/>
                  <a:pt x="1172" y="616"/>
                  <a:pt x="1188" y="590"/>
                </a:cubicBezTo>
                <a:cubicBezTo>
                  <a:pt x="1199" y="572"/>
                  <a:pt x="1212" y="555"/>
                  <a:pt x="1227" y="540"/>
                </a:cubicBezTo>
                <a:cubicBezTo>
                  <a:pt x="1237" y="530"/>
                  <a:pt x="1248" y="520"/>
                  <a:pt x="1260" y="512"/>
                </a:cubicBezTo>
                <a:close/>
                <a:moveTo>
                  <a:pt x="960" y="617"/>
                </a:moveTo>
                <a:cubicBezTo>
                  <a:pt x="949" y="651"/>
                  <a:pt x="949" y="651"/>
                  <a:pt x="949" y="651"/>
                </a:cubicBezTo>
                <a:cubicBezTo>
                  <a:pt x="946" y="651"/>
                  <a:pt x="943" y="651"/>
                  <a:pt x="940" y="652"/>
                </a:cubicBezTo>
                <a:cubicBezTo>
                  <a:pt x="939" y="549"/>
                  <a:pt x="939" y="549"/>
                  <a:pt x="939" y="549"/>
                </a:cubicBezTo>
                <a:cubicBezTo>
                  <a:pt x="960" y="549"/>
                  <a:pt x="960" y="549"/>
                  <a:pt x="960" y="549"/>
                </a:cubicBezTo>
                <a:cubicBezTo>
                  <a:pt x="981" y="549"/>
                  <a:pt x="981" y="549"/>
                  <a:pt x="981" y="549"/>
                </a:cubicBezTo>
                <a:lnTo>
                  <a:pt x="960" y="617"/>
                </a:lnTo>
                <a:close/>
                <a:moveTo>
                  <a:pt x="986" y="508"/>
                </a:moveTo>
                <a:cubicBezTo>
                  <a:pt x="960" y="508"/>
                  <a:pt x="960" y="508"/>
                  <a:pt x="960" y="508"/>
                </a:cubicBezTo>
                <a:cubicBezTo>
                  <a:pt x="870" y="510"/>
                  <a:pt x="870" y="510"/>
                  <a:pt x="870" y="510"/>
                </a:cubicBezTo>
                <a:cubicBezTo>
                  <a:pt x="859" y="510"/>
                  <a:pt x="850" y="520"/>
                  <a:pt x="850" y="531"/>
                </a:cubicBezTo>
                <a:cubicBezTo>
                  <a:pt x="851" y="542"/>
                  <a:pt x="860" y="551"/>
                  <a:pt x="871" y="551"/>
                </a:cubicBezTo>
                <a:cubicBezTo>
                  <a:pt x="918" y="550"/>
                  <a:pt x="918" y="550"/>
                  <a:pt x="918" y="550"/>
                </a:cubicBezTo>
                <a:cubicBezTo>
                  <a:pt x="919" y="654"/>
                  <a:pt x="919" y="654"/>
                  <a:pt x="919" y="654"/>
                </a:cubicBezTo>
                <a:cubicBezTo>
                  <a:pt x="911" y="656"/>
                  <a:pt x="903" y="659"/>
                  <a:pt x="895" y="662"/>
                </a:cubicBezTo>
                <a:cubicBezTo>
                  <a:pt x="598" y="329"/>
                  <a:pt x="598" y="329"/>
                  <a:pt x="598" y="329"/>
                </a:cubicBezTo>
                <a:cubicBezTo>
                  <a:pt x="553" y="279"/>
                  <a:pt x="553" y="279"/>
                  <a:pt x="553" y="279"/>
                </a:cubicBezTo>
                <a:cubicBezTo>
                  <a:pt x="550" y="276"/>
                  <a:pt x="548" y="274"/>
                  <a:pt x="545" y="272"/>
                </a:cubicBezTo>
                <a:cubicBezTo>
                  <a:pt x="550" y="255"/>
                  <a:pt x="554" y="240"/>
                  <a:pt x="557" y="229"/>
                </a:cubicBezTo>
                <a:cubicBezTo>
                  <a:pt x="598" y="230"/>
                  <a:pt x="598" y="230"/>
                  <a:pt x="598" y="230"/>
                </a:cubicBezTo>
                <a:cubicBezTo>
                  <a:pt x="960" y="244"/>
                  <a:pt x="960" y="244"/>
                  <a:pt x="960" y="244"/>
                </a:cubicBezTo>
                <a:cubicBezTo>
                  <a:pt x="1043" y="247"/>
                  <a:pt x="1043" y="247"/>
                  <a:pt x="1043" y="247"/>
                </a:cubicBezTo>
                <a:cubicBezTo>
                  <a:pt x="1075" y="248"/>
                  <a:pt x="1075" y="248"/>
                  <a:pt x="1075" y="248"/>
                </a:cubicBezTo>
                <a:cubicBezTo>
                  <a:pt x="1043" y="351"/>
                  <a:pt x="1043" y="351"/>
                  <a:pt x="1043" y="351"/>
                </a:cubicBezTo>
                <a:cubicBezTo>
                  <a:pt x="993" y="509"/>
                  <a:pt x="993" y="509"/>
                  <a:pt x="993" y="509"/>
                </a:cubicBezTo>
                <a:cubicBezTo>
                  <a:pt x="991" y="508"/>
                  <a:pt x="989" y="508"/>
                  <a:pt x="986" y="508"/>
                </a:cubicBezTo>
                <a:close/>
                <a:moveTo>
                  <a:pt x="1023" y="681"/>
                </a:moveTo>
                <a:cubicBezTo>
                  <a:pt x="1043" y="683"/>
                  <a:pt x="1043" y="683"/>
                  <a:pt x="1043" y="683"/>
                </a:cubicBezTo>
                <a:cubicBezTo>
                  <a:pt x="1068" y="686"/>
                  <a:pt x="1068" y="686"/>
                  <a:pt x="1068" y="686"/>
                </a:cubicBezTo>
                <a:cubicBezTo>
                  <a:pt x="1066" y="699"/>
                  <a:pt x="1065" y="711"/>
                  <a:pt x="1064" y="724"/>
                </a:cubicBezTo>
                <a:cubicBezTo>
                  <a:pt x="1051" y="724"/>
                  <a:pt x="1051" y="724"/>
                  <a:pt x="1051" y="724"/>
                </a:cubicBezTo>
                <a:cubicBezTo>
                  <a:pt x="1049" y="718"/>
                  <a:pt x="1046" y="711"/>
                  <a:pt x="1043" y="706"/>
                </a:cubicBezTo>
                <a:cubicBezTo>
                  <a:pt x="1037" y="697"/>
                  <a:pt x="1031" y="688"/>
                  <a:pt x="1023" y="681"/>
                </a:cubicBezTo>
                <a:close/>
                <a:moveTo>
                  <a:pt x="1043" y="824"/>
                </a:moveTo>
                <a:cubicBezTo>
                  <a:pt x="1031" y="826"/>
                  <a:pt x="1031" y="826"/>
                  <a:pt x="1031" y="826"/>
                </a:cubicBezTo>
                <a:cubicBezTo>
                  <a:pt x="1036" y="821"/>
                  <a:pt x="1039" y="816"/>
                  <a:pt x="1043" y="810"/>
                </a:cubicBezTo>
                <a:cubicBezTo>
                  <a:pt x="1047" y="802"/>
                  <a:pt x="1051" y="794"/>
                  <a:pt x="1054" y="785"/>
                </a:cubicBezTo>
                <a:cubicBezTo>
                  <a:pt x="1067" y="785"/>
                  <a:pt x="1067" y="785"/>
                  <a:pt x="1067" y="785"/>
                </a:cubicBezTo>
                <a:cubicBezTo>
                  <a:pt x="1068" y="796"/>
                  <a:pt x="1070" y="807"/>
                  <a:pt x="1072" y="818"/>
                </a:cubicBezTo>
                <a:lnTo>
                  <a:pt x="1043" y="824"/>
                </a:lnTo>
                <a:close/>
                <a:moveTo>
                  <a:pt x="1071" y="666"/>
                </a:moveTo>
                <a:cubicBezTo>
                  <a:pt x="1043" y="663"/>
                  <a:pt x="1043" y="663"/>
                  <a:pt x="1043" y="663"/>
                </a:cubicBezTo>
                <a:cubicBezTo>
                  <a:pt x="1010" y="659"/>
                  <a:pt x="1010" y="659"/>
                  <a:pt x="1010" y="659"/>
                </a:cubicBezTo>
                <a:cubicBezTo>
                  <a:pt x="1043" y="556"/>
                  <a:pt x="1043" y="556"/>
                  <a:pt x="1043" y="556"/>
                </a:cubicBezTo>
                <a:cubicBezTo>
                  <a:pt x="1127" y="286"/>
                  <a:pt x="1127" y="286"/>
                  <a:pt x="1127" y="286"/>
                </a:cubicBezTo>
                <a:cubicBezTo>
                  <a:pt x="1188" y="389"/>
                  <a:pt x="1188" y="389"/>
                  <a:pt x="1188" y="389"/>
                </a:cubicBezTo>
                <a:cubicBezTo>
                  <a:pt x="1219" y="441"/>
                  <a:pt x="1219" y="441"/>
                  <a:pt x="1219" y="441"/>
                </a:cubicBezTo>
                <a:cubicBezTo>
                  <a:pt x="1208" y="449"/>
                  <a:pt x="1198" y="457"/>
                  <a:pt x="1188" y="465"/>
                </a:cubicBezTo>
                <a:cubicBezTo>
                  <a:pt x="1130" y="517"/>
                  <a:pt x="1088" y="587"/>
                  <a:pt x="1071" y="666"/>
                </a:cubicBezTo>
                <a:close/>
                <a:moveTo>
                  <a:pt x="1149" y="696"/>
                </a:moveTo>
                <a:cubicBezTo>
                  <a:pt x="1188" y="700"/>
                  <a:pt x="1188" y="700"/>
                  <a:pt x="1188" y="700"/>
                </a:cubicBezTo>
                <a:cubicBezTo>
                  <a:pt x="1227" y="705"/>
                  <a:pt x="1227" y="705"/>
                  <a:pt x="1227" y="705"/>
                </a:cubicBezTo>
                <a:cubicBezTo>
                  <a:pt x="1308" y="714"/>
                  <a:pt x="1308" y="714"/>
                  <a:pt x="1308" y="714"/>
                </a:cubicBezTo>
                <a:cubicBezTo>
                  <a:pt x="1227" y="717"/>
                  <a:pt x="1227" y="717"/>
                  <a:pt x="1227" y="717"/>
                </a:cubicBezTo>
                <a:cubicBezTo>
                  <a:pt x="1188" y="719"/>
                  <a:pt x="1188" y="719"/>
                  <a:pt x="1188" y="719"/>
                </a:cubicBezTo>
                <a:cubicBezTo>
                  <a:pt x="1146" y="720"/>
                  <a:pt x="1146" y="720"/>
                  <a:pt x="1146" y="720"/>
                </a:cubicBezTo>
                <a:cubicBezTo>
                  <a:pt x="1146" y="712"/>
                  <a:pt x="1147" y="704"/>
                  <a:pt x="1149" y="696"/>
                </a:cubicBezTo>
                <a:close/>
                <a:moveTo>
                  <a:pt x="1148" y="782"/>
                </a:moveTo>
                <a:cubicBezTo>
                  <a:pt x="1188" y="780"/>
                  <a:pt x="1188" y="780"/>
                  <a:pt x="1188" y="780"/>
                </a:cubicBezTo>
                <a:cubicBezTo>
                  <a:pt x="1227" y="778"/>
                  <a:pt x="1227" y="778"/>
                  <a:pt x="1227" y="778"/>
                </a:cubicBezTo>
                <a:cubicBezTo>
                  <a:pt x="1296" y="776"/>
                  <a:pt x="1296" y="776"/>
                  <a:pt x="1296" y="776"/>
                </a:cubicBezTo>
                <a:cubicBezTo>
                  <a:pt x="1227" y="789"/>
                  <a:pt x="1227" y="789"/>
                  <a:pt x="1227" y="789"/>
                </a:cubicBezTo>
                <a:cubicBezTo>
                  <a:pt x="1188" y="796"/>
                  <a:pt x="1188" y="796"/>
                  <a:pt x="1188" y="796"/>
                </a:cubicBezTo>
                <a:cubicBezTo>
                  <a:pt x="1152" y="803"/>
                  <a:pt x="1152" y="803"/>
                  <a:pt x="1152" y="803"/>
                </a:cubicBezTo>
                <a:cubicBezTo>
                  <a:pt x="1151" y="796"/>
                  <a:pt x="1149" y="789"/>
                  <a:pt x="1148" y="782"/>
                </a:cubicBezTo>
                <a:close/>
                <a:moveTo>
                  <a:pt x="1714" y="751"/>
                </a:moveTo>
                <a:cubicBezTo>
                  <a:pt x="1709" y="907"/>
                  <a:pt x="1576" y="1030"/>
                  <a:pt x="1419" y="1025"/>
                </a:cubicBezTo>
                <a:cubicBezTo>
                  <a:pt x="1346" y="1022"/>
                  <a:pt x="1278" y="992"/>
                  <a:pt x="1227" y="940"/>
                </a:cubicBezTo>
                <a:cubicBezTo>
                  <a:pt x="1225" y="938"/>
                  <a:pt x="1223" y="936"/>
                  <a:pt x="1221" y="934"/>
                </a:cubicBezTo>
                <a:cubicBezTo>
                  <a:pt x="1208" y="920"/>
                  <a:pt x="1198" y="906"/>
                  <a:pt x="1188" y="891"/>
                </a:cubicBezTo>
                <a:cubicBezTo>
                  <a:pt x="1175" y="869"/>
                  <a:pt x="1165" y="846"/>
                  <a:pt x="1157" y="823"/>
                </a:cubicBezTo>
                <a:cubicBezTo>
                  <a:pt x="1188" y="817"/>
                  <a:pt x="1188" y="817"/>
                  <a:pt x="1188" y="817"/>
                </a:cubicBezTo>
                <a:cubicBezTo>
                  <a:pt x="1227" y="809"/>
                  <a:pt x="1227" y="809"/>
                  <a:pt x="1227" y="809"/>
                </a:cubicBezTo>
                <a:cubicBezTo>
                  <a:pt x="1430" y="771"/>
                  <a:pt x="1430" y="771"/>
                  <a:pt x="1430" y="771"/>
                </a:cubicBezTo>
                <a:cubicBezTo>
                  <a:pt x="1430" y="770"/>
                  <a:pt x="1430" y="770"/>
                  <a:pt x="1430" y="770"/>
                </a:cubicBezTo>
                <a:cubicBezTo>
                  <a:pt x="1431" y="770"/>
                  <a:pt x="1431" y="770"/>
                  <a:pt x="1431" y="770"/>
                </a:cubicBezTo>
                <a:cubicBezTo>
                  <a:pt x="1442" y="770"/>
                  <a:pt x="1451" y="764"/>
                  <a:pt x="1457" y="754"/>
                </a:cubicBezTo>
                <a:cubicBezTo>
                  <a:pt x="1462" y="745"/>
                  <a:pt x="1462" y="734"/>
                  <a:pt x="1456" y="724"/>
                </a:cubicBezTo>
                <a:cubicBezTo>
                  <a:pt x="1313" y="481"/>
                  <a:pt x="1313" y="481"/>
                  <a:pt x="1313" y="481"/>
                </a:cubicBezTo>
                <a:cubicBezTo>
                  <a:pt x="1352" y="463"/>
                  <a:pt x="1395" y="453"/>
                  <a:pt x="1440" y="455"/>
                </a:cubicBezTo>
                <a:cubicBezTo>
                  <a:pt x="1516" y="458"/>
                  <a:pt x="1587" y="490"/>
                  <a:pt x="1639" y="546"/>
                </a:cubicBezTo>
                <a:cubicBezTo>
                  <a:pt x="1690" y="602"/>
                  <a:pt x="1717" y="674"/>
                  <a:pt x="1714" y="751"/>
                </a:cubicBezTo>
                <a:close/>
              </a:path>
            </a:pathLst>
          </a:custGeom>
          <a:solidFill>
            <a:schemeClr val="tx2">
              <a:lumMod val="60000"/>
              <a:lumOff val="40000"/>
            </a:schemeClr>
          </a:solidFill>
          <a:ln>
            <a:noFill/>
          </a:ln>
        </p:spPr>
        <p:txBody>
          <a:bodyPr vert="horz" wrap="square" lIns="68580" tIns="34290" rIns="68580" bIns="34290" numCol="1" anchor="t" anchorCtr="0" compatLnSpc="1"/>
          <a:lstStyle/>
          <a:p>
            <a:endParaRPr lang="id-ID" sz="1350"/>
          </a:p>
        </p:txBody>
      </p:sp>
      <p:grpSp>
        <p:nvGrpSpPr>
          <p:cNvPr id="7" name="Group 2"/>
          <p:cNvGrpSpPr/>
          <p:nvPr/>
        </p:nvGrpSpPr>
        <p:grpSpPr>
          <a:xfrm>
            <a:off x="2287040" y="2389165"/>
            <a:ext cx="2030738" cy="2039545"/>
            <a:chOff x="3048988" y="3184492"/>
            <a:chExt cx="2708003" cy="2719393"/>
          </a:xfrm>
        </p:grpSpPr>
        <p:sp>
          <p:nvSpPr>
            <p:cNvPr id="8" name="Freeform 12"/>
            <p:cNvSpPr/>
            <p:nvPr/>
          </p:nvSpPr>
          <p:spPr bwMode="auto">
            <a:xfrm>
              <a:off x="4374514" y="3184492"/>
              <a:ext cx="1242947" cy="1238676"/>
            </a:xfrm>
            <a:custGeom>
              <a:avLst/>
              <a:gdLst>
                <a:gd name="T0" fmla="*/ 90 w 422"/>
                <a:gd name="T1" fmla="*/ 55 h 420"/>
                <a:gd name="T2" fmla="*/ 422 w 422"/>
                <a:gd name="T3" fmla="*/ 420 h 420"/>
                <a:gd name="T4" fmla="*/ 344 w 422"/>
                <a:gd name="T5" fmla="*/ 420 h 420"/>
                <a:gd name="T6" fmla="*/ 89 w 422"/>
                <a:gd name="T7" fmla="*/ 135 h 420"/>
                <a:gd name="T8" fmla="*/ 89 w 422"/>
                <a:gd name="T9" fmla="*/ 179 h 420"/>
                <a:gd name="T10" fmla="*/ 0 w 422"/>
                <a:gd name="T11" fmla="*/ 89 h 420"/>
                <a:gd name="T12" fmla="*/ 91 w 422"/>
                <a:gd name="T13" fmla="*/ 0 h 420"/>
                <a:gd name="T14" fmla="*/ 90 w 422"/>
                <a:gd name="T15" fmla="*/ 55 h 4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2" h="420">
                  <a:moveTo>
                    <a:pt x="90" y="55"/>
                  </a:moveTo>
                  <a:cubicBezTo>
                    <a:pt x="267" y="90"/>
                    <a:pt x="404" y="237"/>
                    <a:pt x="422" y="420"/>
                  </a:cubicBezTo>
                  <a:cubicBezTo>
                    <a:pt x="344" y="420"/>
                    <a:pt x="344" y="420"/>
                    <a:pt x="344" y="420"/>
                  </a:cubicBezTo>
                  <a:cubicBezTo>
                    <a:pt x="327" y="280"/>
                    <a:pt x="224" y="167"/>
                    <a:pt x="89" y="135"/>
                  </a:cubicBezTo>
                  <a:cubicBezTo>
                    <a:pt x="89" y="179"/>
                    <a:pt x="89" y="179"/>
                    <a:pt x="89" y="179"/>
                  </a:cubicBezTo>
                  <a:cubicBezTo>
                    <a:pt x="0" y="89"/>
                    <a:pt x="0" y="89"/>
                    <a:pt x="0" y="89"/>
                  </a:cubicBezTo>
                  <a:cubicBezTo>
                    <a:pt x="91" y="0"/>
                    <a:pt x="91" y="0"/>
                    <a:pt x="91" y="0"/>
                  </a:cubicBezTo>
                  <a:cubicBezTo>
                    <a:pt x="90" y="55"/>
                    <a:pt x="90" y="55"/>
                    <a:pt x="90" y="55"/>
                  </a:cubicBezTo>
                  <a:close/>
                </a:path>
              </a:pathLst>
            </a:custGeom>
            <a:solidFill>
              <a:schemeClr val="accent4"/>
            </a:solidFill>
            <a:ln>
              <a:noFill/>
            </a:ln>
          </p:spPr>
          <p:txBody>
            <a:bodyPr vert="horz" wrap="square" lIns="68580" tIns="34290" rIns="68580" bIns="34290" numCol="1" anchor="t" anchorCtr="0" compatLnSpc="1"/>
            <a:lstStyle/>
            <a:p>
              <a:endParaRPr lang="id-ID" sz="1350"/>
            </a:p>
          </p:txBody>
        </p:sp>
        <p:sp>
          <p:nvSpPr>
            <p:cNvPr id="9" name="Freeform 13"/>
            <p:cNvSpPr/>
            <p:nvPr/>
          </p:nvSpPr>
          <p:spPr bwMode="auto">
            <a:xfrm>
              <a:off x="4542519" y="4544189"/>
              <a:ext cx="1214472" cy="1208778"/>
            </a:xfrm>
            <a:custGeom>
              <a:avLst/>
              <a:gdLst>
                <a:gd name="T0" fmla="*/ 232 w 412"/>
                <a:gd name="T1" fmla="*/ 90 h 410"/>
                <a:gd name="T2" fmla="*/ 277 w 412"/>
                <a:gd name="T3" fmla="*/ 90 h 410"/>
                <a:gd name="T4" fmla="*/ 0 w 412"/>
                <a:gd name="T5" fmla="*/ 332 h 410"/>
                <a:gd name="T6" fmla="*/ 0 w 412"/>
                <a:gd name="T7" fmla="*/ 410 h 410"/>
                <a:gd name="T8" fmla="*/ 357 w 412"/>
                <a:gd name="T9" fmla="*/ 90 h 410"/>
                <a:gd name="T10" fmla="*/ 412 w 412"/>
                <a:gd name="T11" fmla="*/ 90 h 410"/>
                <a:gd name="T12" fmla="*/ 322 w 412"/>
                <a:gd name="T13" fmla="*/ 0 h 410"/>
                <a:gd name="T14" fmla="*/ 232 w 412"/>
                <a:gd name="T15" fmla="*/ 9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10">
                  <a:moveTo>
                    <a:pt x="232" y="90"/>
                  </a:moveTo>
                  <a:cubicBezTo>
                    <a:pt x="277" y="90"/>
                    <a:pt x="277" y="90"/>
                    <a:pt x="277" y="90"/>
                  </a:cubicBezTo>
                  <a:cubicBezTo>
                    <a:pt x="242" y="217"/>
                    <a:pt x="134" y="314"/>
                    <a:pt x="0" y="332"/>
                  </a:cubicBezTo>
                  <a:cubicBezTo>
                    <a:pt x="0" y="410"/>
                    <a:pt x="0" y="410"/>
                    <a:pt x="0" y="410"/>
                  </a:cubicBezTo>
                  <a:cubicBezTo>
                    <a:pt x="176" y="391"/>
                    <a:pt x="319" y="260"/>
                    <a:pt x="357" y="90"/>
                  </a:cubicBezTo>
                  <a:cubicBezTo>
                    <a:pt x="412" y="90"/>
                    <a:pt x="412" y="90"/>
                    <a:pt x="412" y="90"/>
                  </a:cubicBezTo>
                  <a:cubicBezTo>
                    <a:pt x="322" y="0"/>
                    <a:pt x="322" y="0"/>
                    <a:pt x="322" y="0"/>
                  </a:cubicBezTo>
                  <a:cubicBezTo>
                    <a:pt x="232" y="90"/>
                    <a:pt x="232" y="90"/>
                    <a:pt x="232" y="90"/>
                  </a:cubicBezTo>
                  <a:close/>
                </a:path>
              </a:pathLst>
            </a:custGeom>
            <a:solidFill>
              <a:schemeClr val="accent3"/>
            </a:solidFill>
            <a:ln>
              <a:noFill/>
            </a:ln>
          </p:spPr>
          <p:txBody>
            <a:bodyPr vert="horz" wrap="square" lIns="68580" tIns="34290" rIns="68580" bIns="34290" numCol="1" anchor="t" anchorCtr="0" compatLnSpc="1"/>
            <a:lstStyle/>
            <a:p>
              <a:endParaRPr lang="id-ID" sz="1350"/>
            </a:p>
          </p:txBody>
        </p:sp>
        <p:sp>
          <p:nvSpPr>
            <p:cNvPr id="10" name="Freeform 14"/>
            <p:cNvSpPr/>
            <p:nvPr/>
          </p:nvSpPr>
          <p:spPr bwMode="auto">
            <a:xfrm>
              <a:off x="3199907" y="4689413"/>
              <a:ext cx="1215896" cy="1214472"/>
            </a:xfrm>
            <a:custGeom>
              <a:avLst/>
              <a:gdLst>
                <a:gd name="T0" fmla="*/ 323 w 413"/>
                <a:gd name="T1" fmla="*/ 412 h 412"/>
                <a:gd name="T2" fmla="*/ 324 w 413"/>
                <a:gd name="T3" fmla="*/ 355 h 412"/>
                <a:gd name="T4" fmla="*/ 0 w 413"/>
                <a:gd name="T5" fmla="*/ 0 h 412"/>
                <a:gd name="T6" fmla="*/ 78 w 413"/>
                <a:gd name="T7" fmla="*/ 0 h 412"/>
                <a:gd name="T8" fmla="*/ 324 w 413"/>
                <a:gd name="T9" fmla="*/ 276 h 412"/>
                <a:gd name="T10" fmla="*/ 324 w 413"/>
                <a:gd name="T11" fmla="*/ 233 h 412"/>
                <a:gd name="T12" fmla="*/ 413 w 413"/>
                <a:gd name="T13" fmla="*/ 323 h 412"/>
                <a:gd name="T14" fmla="*/ 323 w 413"/>
                <a:gd name="T15" fmla="*/ 412 h 4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3" h="412">
                  <a:moveTo>
                    <a:pt x="323" y="412"/>
                  </a:moveTo>
                  <a:cubicBezTo>
                    <a:pt x="324" y="355"/>
                    <a:pt x="324" y="355"/>
                    <a:pt x="324" y="355"/>
                  </a:cubicBezTo>
                  <a:cubicBezTo>
                    <a:pt x="152" y="319"/>
                    <a:pt x="20" y="176"/>
                    <a:pt x="0" y="0"/>
                  </a:cubicBezTo>
                  <a:cubicBezTo>
                    <a:pt x="78" y="0"/>
                    <a:pt x="78" y="0"/>
                    <a:pt x="78" y="0"/>
                  </a:cubicBezTo>
                  <a:cubicBezTo>
                    <a:pt x="97" y="134"/>
                    <a:pt x="196" y="242"/>
                    <a:pt x="324" y="276"/>
                  </a:cubicBezTo>
                  <a:cubicBezTo>
                    <a:pt x="324" y="233"/>
                    <a:pt x="324" y="233"/>
                    <a:pt x="324" y="233"/>
                  </a:cubicBezTo>
                  <a:cubicBezTo>
                    <a:pt x="413" y="323"/>
                    <a:pt x="413" y="323"/>
                    <a:pt x="413" y="323"/>
                  </a:cubicBezTo>
                  <a:cubicBezTo>
                    <a:pt x="323" y="412"/>
                    <a:pt x="323" y="412"/>
                    <a:pt x="323" y="412"/>
                  </a:cubicBezTo>
                  <a:close/>
                </a:path>
              </a:pathLst>
            </a:custGeom>
            <a:solidFill>
              <a:schemeClr val="accent2"/>
            </a:solidFill>
            <a:ln>
              <a:noFill/>
            </a:ln>
          </p:spPr>
          <p:txBody>
            <a:bodyPr vert="horz" wrap="square" lIns="68580" tIns="34290" rIns="68580" bIns="34290" numCol="1" anchor="t" anchorCtr="0" compatLnSpc="1"/>
            <a:lstStyle/>
            <a:p>
              <a:endParaRPr lang="id-ID" sz="1350"/>
            </a:p>
          </p:txBody>
        </p:sp>
        <p:sp>
          <p:nvSpPr>
            <p:cNvPr id="11" name="Freeform 15"/>
            <p:cNvSpPr/>
            <p:nvPr/>
          </p:nvSpPr>
          <p:spPr bwMode="auto">
            <a:xfrm>
              <a:off x="3048988" y="3332564"/>
              <a:ext cx="1220167" cy="1235828"/>
            </a:xfrm>
            <a:custGeom>
              <a:avLst/>
              <a:gdLst>
                <a:gd name="T0" fmla="*/ 0 w 414"/>
                <a:gd name="T1" fmla="*/ 329 h 419"/>
                <a:gd name="T2" fmla="*/ 56 w 414"/>
                <a:gd name="T3" fmla="*/ 329 h 419"/>
                <a:gd name="T4" fmla="*/ 414 w 414"/>
                <a:gd name="T5" fmla="*/ 0 h 419"/>
                <a:gd name="T6" fmla="*/ 414 w 414"/>
                <a:gd name="T7" fmla="*/ 78 h 419"/>
                <a:gd name="T8" fmla="*/ 135 w 414"/>
                <a:gd name="T9" fmla="*/ 329 h 419"/>
                <a:gd name="T10" fmla="*/ 179 w 414"/>
                <a:gd name="T11" fmla="*/ 329 h 419"/>
                <a:gd name="T12" fmla="*/ 89 w 414"/>
                <a:gd name="T13" fmla="*/ 419 h 419"/>
                <a:gd name="T14" fmla="*/ 0 w 414"/>
                <a:gd name="T15" fmla="*/ 329 h 4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4" h="419">
                  <a:moveTo>
                    <a:pt x="0" y="329"/>
                  </a:moveTo>
                  <a:cubicBezTo>
                    <a:pt x="56" y="329"/>
                    <a:pt x="56" y="329"/>
                    <a:pt x="56" y="329"/>
                  </a:cubicBezTo>
                  <a:cubicBezTo>
                    <a:pt x="91" y="155"/>
                    <a:pt x="235" y="20"/>
                    <a:pt x="414" y="0"/>
                  </a:cubicBezTo>
                  <a:cubicBezTo>
                    <a:pt x="414" y="78"/>
                    <a:pt x="414" y="78"/>
                    <a:pt x="414" y="78"/>
                  </a:cubicBezTo>
                  <a:cubicBezTo>
                    <a:pt x="278" y="97"/>
                    <a:pt x="168" y="198"/>
                    <a:pt x="135" y="329"/>
                  </a:cubicBezTo>
                  <a:cubicBezTo>
                    <a:pt x="179" y="329"/>
                    <a:pt x="179" y="329"/>
                    <a:pt x="179" y="329"/>
                  </a:cubicBezTo>
                  <a:cubicBezTo>
                    <a:pt x="89" y="419"/>
                    <a:pt x="89" y="419"/>
                    <a:pt x="89" y="419"/>
                  </a:cubicBezTo>
                  <a:lnTo>
                    <a:pt x="0" y="329"/>
                  </a:lnTo>
                  <a:close/>
                </a:path>
              </a:pathLst>
            </a:custGeom>
            <a:solidFill>
              <a:schemeClr val="accent1"/>
            </a:solidFill>
            <a:ln>
              <a:noFill/>
            </a:ln>
          </p:spPr>
          <p:txBody>
            <a:bodyPr vert="horz" wrap="square" lIns="68580" tIns="34290" rIns="68580" bIns="34290" numCol="1" anchor="t" anchorCtr="0" compatLnSpc="1"/>
            <a:lstStyle/>
            <a:p>
              <a:endParaRPr lang="id-ID" sz="1350"/>
            </a:p>
          </p:txBody>
        </p:sp>
      </p:grpSp>
      <p:grpSp>
        <p:nvGrpSpPr>
          <p:cNvPr id="12" name="Group 3"/>
          <p:cNvGrpSpPr/>
          <p:nvPr/>
        </p:nvGrpSpPr>
        <p:grpSpPr>
          <a:xfrm>
            <a:off x="4665843" y="2393437"/>
            <a:ext cx="2028602" cy="2037409"/>
            <a:chOff x="6221137" y="3190188"/>
            <a:chExt cx="2705155" cy="2716545"/>
          </a:xfrm>
        </p:grpSpPr>
        <p:sp>
          <p:nvSpPr>
            <p:cNvPr id="13" name="Freeform 16"/>
            <p:cNvSpPr/>
            <p:nvPr/>
          </p:nvSpPr>
          <p:spPr bwMode="auto">
            <a:xfrm>
              <a:off x="7548087" y="3190188"/>
              <a:ext cx="1242947" cy="1235828"/>
            </a:xfrm>
            <a:custGeom>
              <a:avLst/>
              <a:gdLst>
                <a:gd name="T0" fmla="*/ 90 w 422"/>
                <a:gd name="T1" fmla="*/ 55 h 419"/>
                <a:gd name="T2" fmla="*/ 422 w 422"/>
                <a:gd name="T3" fmla="*/ 419 h 419"/>
                <a:gd name="T4" fmla="*/ 344 w 422"/>
                <a:gd name="T5" fmla="*/ 419 h 419"/>
                <a:gd name="T6" fmla="*/ 89 w 422"/>
                <a:gd name="T7" fmla="*/ 134 h 419"/>
                <a:gd name="T8" fmla="*/ 89 w 422"/>
                <a:gd name="T9" fmla="*/ 179 h 419"/>
                <a:gd name="T10" fmla="*/ 0 w 422"/>
                <a:gd name="T11" fmla="*/ 88 h 419"/>
                <a:gd name="T12" fmla="*/ 91 w 422"/>
                <a:gd name="T13" fmla="*/ 0 h 419"/>
                <a:gd name="T14" fmla="*/ 90 w 422"/>
                <a:gd name="T15" fmla="*/ 55 h 4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2" h="419">
                  <a:moveTo>
                    <a:pt x="90" y="55"/>
                  </a:moveTo>
                  <a:cubicBezTo>
                    <a:pt x="267" y="89"/>
                    <a:pt x="404" y="237"/>
                    <a:pt x="422" y="419"/>
                  </a:cubicBezTo>
                  <a:cubicBezTo>
                    <a:pt x="344" y="419"/>
                    <a:pt x="344" y="419"/>
                    <a:pt x="344" y="419"/>
                  </a:cubicBezTo>
                  <a:cubicBezTo>
                    <a:pt x="327" y="279"/>
                    <a:pt x="224" y="166"/>
                    <a:pt x="89" y="134"/>
                  </a:cubicBezTo>
                  <a:cubicBezTo>
                    <a:pt x="89" y="179"/>
                    <a:pt x="89" y="179"/>
                    <a:pt x="89" y="179"/>
                  </a:cubicBezTo>
                  <a:cubicBezTo>
                    <a:pt x="0" y="88"/>
                    <a:pt x="0" y="88"/>
                    <a:pt x="0" y="88"/>
                  </a:cubicBezTo>
                  <a:cubicBezTo>
                    <a:pt x="91" y="0"/>
                    <a:pt x="91" y="0"/>
                    <a:pt x="91" y="0"/>
                  </a:cubicBezTo>
                  <a:cubicBezTo>
                    <a:pt x="90" y="55"/>
                    <a:pt x="90" y="55"/>
                    <a:pt x="90" y="55"/>
                  </a:cubicBezTo>
                  <a:close/>
                </a:path>
              </a:pathLst>
            </a:custGeom>
            <a:solidFill>
              <a:schemeClr val="accent2">
                <a:lumMod val="60000"/>
                <a:lumOff val="40000"/>
              </a:schemeClr>
            </a:solidFill>
            <a:ln>
              <a:noFill/>
            </a:ln>
          </p:spPr>
          <p:txBody>
            <a:bodyPr vert="horz" wrap="square" lIns="68580" tIns="34290" rIns="68580" bIns="34290" numCol="1" anchor="t" anchorCtr="0" compatLnSpc="1"/>
            <a:lstStyle/>
            <a:p>
              <a:endParaRPr lang="id-ID" sz="1350"/>
            </a:p>
          </p:txBody>
        </p:sp>
        <p:sp>
          <p:nvSpPr>
            <p:cNvPr id="14" name="Freeform 17"/>
            <p:cNvSpPr/>
            <p:nvPr/>
          </p:nvSpPr>
          <p:spPr bwMode="auto">
            <a:xfrm>
              <a:off x="7714667" y="4549884"/>
              <a:ext cx="1211625" cy="1210201"/>
            </a:xfrm>
            <a:custGeom>
              <a:avLst/>
              <a:gdLst>
                <a:gd name="T0" fmla="*/ 232 w 411"/>
                <a:gd name="T1" fmla="*/ 89 h 410"/>
                <a:gd name="T2" fmla="*/ 277 w 411"/>
                <a:gd name="T3" fmla="*/ 89 h 410"/>
                <a:gd name="T4" fmla="*/ 0 w 411"/>
                <a:gd name="T5" fmla="*/ 332 h 410"/>
                <a:gd name="T6" fmla="*/ 0 w 411"/>
                <a:gd name="T7" fmla="*/ 410 h 410"/>
                <a:gd name="T8" fmla="*/ 357 w 411"/>
                <a:gd name="T9" fmla="*/ 89 h 410"/>
                <a:gd name="T10" fmla="*/ 411 w 411"/>
                <a:gd name="T11" fmla="*/ 89 h 410"/>
                <a:gd name="T12" fmla="*/ 322 w 411"/>
                <a:gd name="T13" fmla="*/ 0 h 410"/>
                <a:gd name="T14" fmla="*/ 232 w 411"/>
                <a:gd name="T15" fmla="*/ 89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1" h="410">
                  <a:moveTo>
                    <a:pt x="232" y="89"/>
                  </a:moveTo>
                  <a:cubicBezTo>
                    <a:pt x="277" y="89"/>
                    <a:pt x="277" y="89"/>
                    <a:pt x="277" y="89"/>
                  </a:cubicBezTo>
                  <a:cubicBezTo>
                    <a:pt x="242" y="216"/>
                    <a:pt x="133" y="313"/>
                    <a:pt x="0" y="332"/>
                  </a:cubicBezTo>
                  <a:cubicBezTo>
                    <a:pt x="0" y="410"/>
                    <a:pt x="0" y="410"/>
                    <a:pt x="0" y="410"/>
                  </a:cubicBezTo>
                  <a:cubicBezTo>
                    <a:pt x="176" y="390"/>
                    <a:pt x="319" y="259"/>
                    <a:pt x="357" y="89"/>
                  </a:cubicBezTo>
                  <a:cubicBezTo>
                    <a:pt x="411" y="89"/>
                    <a:pt x="411" y="89"/>
                    <a:pt x="411" y="89"/>
                  </a:cubicBezTo>
                  <a:cubicBezTo>
                    <a:pt x="322" y="0"/>
                    <a:pt x="322" y="0"/>
                    <a:pt x="322" y="0"/>
                  </a:cubicBezTo>
                  <a:cubicBezTo>
                    <a:pt x="232" y="89"/>
                    <a:pt x="232" y="89"/>
                    <a:pt x="232" y="89"/>
                  </a:cubicBezTo>
                  <a:close/>
                </a:path>
              </a:pathLst>
            </a:custGeom>
            <a:solidFill>
              <a:schemeClr val="accent1">
                <a:lumMod val="60000"/>
                <a:lumOff val="40000"/>
              </a:schemeClr>
            </a:solidFill>
            <a:ln>
              <a:noFill/>
            </a:ln>
          </p:spPr>
          <p:txBody>
            <a:bodyPr vert="horz" wrap="square" lIns="68580" tIns="34290" rIns="68580" bIns="34290" numCol="1" anchor="t" anchorCtr="0" compatLnSpc="1"/>
            <a:lstStyle/>
            <a:p>
              <a:endParaRPr lang="id-ID" sz="1350"/>
            </a:p>
          </p:txBody>
        </p:sp>
        <p:sp>
          <p:nvSpPr>
            <p:cNvPr id="15" name="Freeform 18"/>
            <p:cNvSpPr/>
            <p:nvPr/>
          </p:nvSpPr>
          <p:spPr bwMode="auto">
            <a:xfrm>
              <a:off x="6369208" y="4692261"/>
              <a:ext cx="1218743" cy="1214472"/>
            </a:xfrm>
            <a:custGeom>
              <a:avLst/>
              <a:gdLst>
                <a:gd name="T0" fmla="*/ 324 w 414"/>
                <a:gd name="T1" fmla="*/ 412 h 412"/>
                <a:gd name="T2" fmla="*/ 324 w 414"/>
                <a:gd name="T3" fmla="*/ 355 h 412"/>
                <a:gd name="T4" fmla="*/ 0 w 414"/>
                <a:gd name="T5" fmla="*/ 0 h 412"/>
                <a:gd name="T6" fmla="*/ 78 w 414"/>
                <a:gd name="T7" fmla="*/ 0 h 412"/>
                <a:gd name="T8" fmla="*/ 325 w 414"/>
                <a:gd name="T9" fmla="*/ 276 h 412"/>
                <a:gd name="T10" fmla="*/ 325 w 414"/>
                <a:gd name="T11" fmla="*/ 233 h 412"/>
                <a:gd name="T12" fmla="*/ 414 w 414"/>
                <a:gd name="T13" fmla="*/ 323 h 412"/>
                <a:gd name="T14" fmla="*/ 324 w 414"/>
                <a:gd name="T15" fmla="*/ 412 h 4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4" h="412">
                  <a:moveTo>
                    <a:pt x="324" y="412"/>
                  </a:moveTo>
                  <a:cubicBezTo>
                    <a:pt x="324" y="355"/>
                    <a:pt x="324" y="355"/>
                    <a:pt x="324" y="355"/>
                  </a:cubicBezTo>
                  <a:cubicBezTo>
                    <a:pt x="153" y="319"/>
                    <a:pt x="21" y="177"/>
                    <a:pt x="0" y="0"/>
                  </a:cubicBezTo>
                  <a:cubicBezTo>
                    <a:pt x="78" y="0"/>
                    <a:pt x="78" y="0"/>
                    <a:pt x="78" y="0"/>
                  </a:cubicBezTo>
                  <a:cubicBezTo>
                    <a:pt x="98" y="134"/>
                    <a:pt x="196" y="242"/>
                    <a:pt x="325" y="276"/>
                  </a:cubicBezTo>
                  <a:cubicBezTo>
                    <a:pt x="325" y="233"/>
                    <a:pt x="325" y="233"/>
                    <a:pt x="325" y="233"/>
                  </a:cubicBezTo>
                  <a:cubicBezTo>
                    <a:pt x="414" y="323"/>
                    <a:pt x="414" y="323"/>
                    <a:pt x="414" y="323"/>
                  </a:cubicBezTo>
                  <a:cubicBezTo>
                    <a:pt x="324" y="412"/>
                    <a:pt x="324" y="412"/>
                    <a:pt x="324" y="412"/>
                  </a:cubicBezTo>
                  <a:close/>
                </a:path>
              </a:pathLst>
            </a:custGeom>
            <a:solidFill>
              <a:schemeClr val="accent6"/>
            </a:solidFill>
            <a:ln>
              <a:noFill/>
            </a:ln>
          </p:spPr>
          <p:txBody>
            <a:bodyPr vert="horz" wrap="square" lIns="68580" tIns="34290" rIns="68580" bIns="34290" numCol="1" anchor="t" anchorCtr="0" compatLnSpc="1"/>
            <a:lstStyle/>
            <a:p>
              <a:endParaRPr lang="id-ID" sz="1350"/>
            </a:p>
          </p:txBody>
        </p:sp>
        <p:sp>
          <p:nvSpPr>
            <p:cNvPr id="16" name="Freeform 19"/>
            <p:cNvSpPr/>
            <p:nvPr/>
          </p:nvSpPr>
          <p:spPr bwMode="auto">
            <a:xfrm>
              <a:off x="6221137" y="3338259"/>
              <a:ext cx="1220167" cy="1232981"/>
            </a:xfrm>
            <a:custGeom>
              <a:avLst/>
              <a:gdLst>
                <a:gd name="T0" fmla="*/ 0 w 414"/>
                <a:gd name="T1" fmla="*/ 328 h 418"/>
                <a:gd name="T2" fmla="*/ 56 w 414"/>
                <a:gd name="T3" fmla="*/ 328 h 418"/>
                <a:gd name="T4" fmla="*/ 414 w 414"/>
                <a:gd name="T5" fmla="*/ 0 h 418"/>
                <a:gd name="T6" fmla="*/ 414 w 414"/>
                <a:gd name="T7" fmla="*/ 78 h 418"/>
                <a:gd name="T8" fmla="*/ 135 w 414"/>
                <a:gd name="T9" fmla="*/ 328 h 418"/>
                <a:gd name="T10" fmla="*/ 179 w 414"/>
                <a:gd name="T11" fmla="*/ 328 h 418"/>
                <a:gd name="T12" fmla="*/ 89 w 414"/>
                <a:gd name="T13" fmla="*/ 418 h 418"/>
                <a:gd name="T14" fmla="*/ 0 w 414"/>
                <a:gd name="T15" fmla="*/ 328 h 4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4" h="418">
                  <a:moveTo>
                    <a:pt x="0" y="328"/>
                  </a:moveTo>
                  <a:cubicBezTo>
                    <a:pt x="56" y="328"/>
                    <a:pt x="56" y="328"/>
                    <a:pt x="56" y="328"/>
                  </a:cubicBezTo>
                  <a:cubicBezTo>
                    <a:pt x="90" y="154"/>
                    <a:pt x="235" y="20"/>
                    <a:pt x="414" y="0"/>
                  </a:cubicBezTo>
                  <a:cubicBezTo>
                    <a:pt x="414" y="78"/>
                    <a:pt x="414" y="78"/>
                    <a:pt x="414" y="78"/>
                  </a:cubicBezTo>
                  <a:cubicBezTo>
                    <a:pt x="278" y="97"/>
                    <a:pt x="168" y="197"/>
                    <a:pt x="135" y="328"/>
                  </a:cubicBezTo>
                  <a:cubicBezTo>
                    <a:pt x="179" y="328"/>
                    <a:pt x="179" y="328"/>
                    <a:pt x="179" y="328"/>
                  </a:cubicBezTo>
                  <a:cubicBezTo>
                    <a:pt x="89" y="418"/>
                    <a:pt x="89" y="418"/>
                    <a:pt x="89" y="418"/>
                  </a:cubicBezTo>
                  <a:lnTo>
                    <a:pt x="0" y="328"/>
                  </a:lnTo>
                  <a:close/>
                </a:path>
              </a:pathLst>
            </a:custGeom>
            <a:solidFill>
              <a:schemeClr val="accent5"/>
            </a:solidFill>
            <a:ln>
              <a:noFill/>
            </a:ln>
          </p:spPr>
          <p:txBody>
            <a:bodyPr vert="horz" wrap="square" lIns="68580" tIns="34290" rIns="68580" bIns="34290" numCol="1" anchor="t" anchorCtr="0" compatLnSpc="1"/>
            <a:lstStyle/>
            <a:p>
              <a:endParaRPr lang="id-ID" sz="1350"/>
            </a:p>
          </p:txBody>
        </p:sp>
      </p:grpSp>
      <p:sp>
        <p:nvSpPr>
          <p:cNvPr id="17" name="TextBox 21"/>
          <p:cNvSpPr txBox="1"/>
          <p:nvPr/>
        </p:nvSpPr>
        <p:spPr>
          <a:xfrm rot="18669778">
            <a:off x="2413255" y="2807924"/>
            <a:ext cx="766952" cy="219490"/>
          </a:xfrm>
          <a:prstGeom prst="rect">
            <a:avLst/>
          </a:prstGeom>
          <a:noFill/>
        </p:spPr>
        <p:txBody>
          <a:bodyPr wrap="none" rtlCol="0">
            <a:prstTxWarp prst="textArchUp">
              <a:avLst/>
            </a:prstTxWarp>
            <a:spAutoFit/>
          </a:bodyPr>
          <a:lstStyle/>
          <a:p>
            <a:pPr algn="ctr"/>
            <a:r>
              <a:rPr lang="id-ID" sz="900" b="1" dirty="0">
                <a:solidFill>
                  <a:schemeClr val="bg1"/>
                </a:solidFill>
                <a:latin typeface="+mj-lt"/>
              </a:rPr>
              <a:t>Description</a:t>
            </a:r>
          </a:p>
        </p:txBody>
      </p:sp>
      <p:sp>
        <p:nvSpPr>
          <p:cNvPr id="18" name="TextBox 24"/>
          <p:cNvSpPr txBox="1"/>
          <p:nvPr/>
        </p:nvSpPr>
        <p:spPr>
          <a:xfrm rot="2820483">
            <a:off x="3429532" y="2821243"/>
            <a:ext cx="766952" cy="219490"/>
          </a:xfrm>
          <a:prstGeom prst="rect">
            <a:avLst/>
          </a:prstGeom>
          <a:noFill/>
        </p:spPr>
        <p:txBody>
          <a:bodyPr wrap="none" rtlCol="0">
            <a:prstTxWarp prst="textArchUp">
              <a:avLst/>
            </a:prstTxWarp>
            <a:spAutoFit/>
          </a:bodyPr>
          <a:lstStyle/>
          <a:p>
            <a:pPr algn="ctr"/>
            <a:r>
              <a:rPr lang="id-ID" sz="900" b="1" dirty="0">
                <a:solidFill>
                  <a:schemeClr val="bg1"/>
                </a:solidFill>
                <a:latin typeface="+mj-lt"/>
              </a:rPr>
              <a:t>Description</a:t>
            </a:r>
          </a:p>
        </p:txBody>
      </p:sp>
      <p:sp>
        <p:nvSpPr>
          <p:cNvPr id="19" name="TextBox 25"/>
          <p:cNvSpPr txBox="1"/>
          <p:nvPr/>
        </p:nvSpPr>
        <p:spPr>
          <a:xfrm rot="18669778">
            <a:off x="4803586" y="2809414"/>
            <a:ext cx="766952" cy="219490"/>
          </a:xfrm>
          <a:prstGeom prst="rect">
            <a:avLst/>
          </a:prstGeom>
          <a:noFill/>
        </p:spPr>
        <p:txBody>
          <a:bodyPr wrap="none" rtlCol="0">
            <a:prstTxWarp prst="textArchUp">
              <a:avLst/>
            </a:prstTxWarp>
            <a:spAutoFit/>
          </a:bodyPr>
          <a:lstStyle/>
          <a:p>
            <a:pPr algn="ctr"/>
            <a:r>
              <a:rPr lang="id-ID" sz="900" b="1" dirty="0">
                <a:solidFill>
                  <a:schemeClr val="bg1"/>
                </a:solidFill>
                <a:latin typeface="+mj-lt"/>
              </a:rPr>
              <a:t>Description</a:t>
            </a:r>
          </a:p>
        </p:txBody>
      </p:sp>
      <p:sp>
        <p:nvSpPr>
          <p:cNvPr id="20" name="TextBox 26"/>
          <p:cNvSpPr txBox="1"/>
          <p:nvPr/>
        </p:nvSpPr>
        <p:spPr>
          <a:xfrm rot="2892180">
            <a:off x="5805577" y="2815590"/>
            <a:ext cx="766952" cy="219490"/>
          </a:xfrm>
          <a:prstGeom prst="rect">
            <a:avLst/>
          </a:prstGeom>
          <a:noFill/>
        </p:spPr>
        <p:txBody>
          <a:bodyPr wrap="none" rtlCol="0">
            <a:prstTxWarp prst="textArchUp">
              <a:avLst/>
            </a:prstTxWarp>
            <a:spAutoFit/>
          </a:bodyPr>
          <a:lstStyle/>
          <a:p>
            <a:pPr algn="ctr"/>
            <a:r>
              <a:rPr lang="id-ID" sz="900" b="1" dirty="0">
                <a:solidFill>
                  <a:schemeClr val="bg1"/>
                </a:solidFill>
                <a:latin typeface="+mj-lt"/>
              </a:rPr>
              <a:t>Description</a:t>
            </a:r>
          </a:p>
        </p:txBody>
      </p:sp>
      <p:sp>
        <p:nvSpPr>
          <p:cNvPr id="21" name="TextBox 27"/>
          <p:cNvSpPr txBox="1"/>
          <p:nvPr/>
        </p:nvSpPr>
        <p:spPr>
          <a:xfrm rot="18876725">
            <a:off x="3423909" y="3818343"/>
            <a:ext cx="766952" cy="219490"/>
          </a:xfrm>
          <a:prstGeom prst="rect">
            <a:avLst/>
          </a:prstGeom>
          <a:noFill/>
        </p:spPr>
        <p:txBody>
          <a:bodyPr wrap="none" rtlCol="0">
            <a:prstTxWarp prst="textArchDown">
              <a:avLst/>
            </a:prstTxWarp>
            <a:spAutoFit/>
          </a:bodyPr>
          <a:lstStyle/>
          <a:p>
            <a:pPr algn="ctr"/>
            <a:r>
              <a:rPr lang="id-ID" sz="900" b="1" dirty="0">
                <a:solidFill>
                  <a:schemeClr val="bg1"/>
                </a:solidFill>
                <a:latin typeface="+mj-lt"/>
              </a:rPr>
              <a:t>Description</a:t>
            </a:r>
          </a:p>
        </p:txBody>
      </p:sp>
      <p:sp>
        <p:nvSpPr>
          <p:cNvPr id="22" name="TextBox 28"/>
          <p:cNvSpPr txBox="1"/>
          <p:nvPr/>
        </p:nvSpPr>
        <p:spPr>
          <a:xfrm rot="2820483">
            <a:off x="2406518" y="3813011"/>
            <a:ext cx="766952" cy="219490"/>
          </a:xfrm>
          <a:prstGeom prst="rect">
            <a:avLst/>
          </a:prstGeom>
          <a:noFill/>
        </p:spPr>
        <p:txBody>
          <a:bodyPr wrap="none" rtlCol="0">
            <a:prstTxWarp prst="textArchDown">
              <a:avLst/>
            </a:prstTxWarp>
            <a:spAutoFit/>
          </a:bodyPr>
          <a:lstStyle/>
          <a:p>
            <a:pPr algn="ctr"/>
            <a:r>
              <a:rPr lang="id-ID" sz="900" b="1" dirty="0">
                <a:solidFill>
                  <a:schemeClr val="bg1"/>
                </a:solidFill>
                <a:latin typeface="+mj-lt"/>
              </a:rPr>
              <a:t>Description</a:t>
            </a:r>
          </a:p>
        </p:txBody>
      </p:sp>
      <p:sp>
        <p:nvSpPr>
          <p:cNvPr id="23" name="TextBox 29"/>
          <p:cNvSpPr txBox="1"/>
          <p:nvPr/>
        </p:nvSpPr>
        <p:spPr>
          <a:xfrm rot="18669778">
            <a:off x="5787808" y="3825937"/>
            <a:ext cx="766952" cy="219490"/>
          </a:xfrm>
          <a:prstGeom prst="rect">
            <a:avLst/>
          </a:prstGeom>
          <a:noFill/>
        </p:spPr>
        <p:txBody>
          <a:bodyPr wrap="none" rtlCol="0">
            <a:prstTxWarp prst="textArchDown">
              <a:avLst/>
            </a:prstTxWarp>
            <a:spAutoFit/>
          </a:bodyPr>
          <a:lstStyle/>
          <a:p>
            <a:pPr algn="ctr"/>
            <a:r>
              <a:rPr lang="id-ID" sz="900" b="1" dirty="0">
                <a:solidFill>
                  <a:schemeClr val="bg1"/>
                </a:solidFill>
                <a:latin typeface="+mj-lt"/>
              </a:rPr>
              <a:t>Description</a:t>
            </a:r>
          </a:p>
        </p:txBody>
      </p:sp>
      <p:sp>
        <p:nvSpPr>
          <p:cNvPr id="24" name="TextBox 30"/>
          <p:cNvSpPr txBox="1"/>
          <p:nvPr/>
        </p:nvSpPr>
        <p:spPr>
          <a:xfrm rot="2820483">
            <a:off x="4791236" y="3814517"/>
            <a:ext cx="766952" cy="219490"/>
          </a:xfrm>
          <a:prstGeom prst="rect">
            <a:avLst/>
          </a:prstGeom>
          <a:noFill/>
        </p:spPr>
        <p:txBody>
          <a:bodyPr wrap="none" rtlCol="0">
            <a:prstTxWarp prst="textArchDown">
              <a:avLst/>
            </a:prstTxWarp>
            <a:spAutoFit/>
          </a:bodyPr>
          <a:lstStyle/>
          <a:p>
            <a:pPr algn="ctr"/>
            <a:r>
              <a:rPr lang="id-ID" sz="900" b="1" dirty="0">
                <a:solidFill>
                  <a:schemeClr val="bg1"/>
                </a:solidFill>
                <a:latin typeface="+mj-lt"/>
              </a:rPr>
              <a:t>Description</a:t>
            </a:r>
          </a:p>
        </p:txBody>
      </p:sp>
      <p:sp>
        <p:nvSpPr>
          <p:cNvPr id="25" name="Oval 31"/>
          <p:cNvSpPr>
            <a:spLocks noChangeArrowheads="1"/>
          </p:cNvSpPr>
          <p:nvPr/>
        </p:nvSpPr>
        <p:spPr bwMode="auto">
          <a:xfrm>
            <a:off x="369735" y="1498632"/>
            <a:ext cx="134983" cy="135000"/>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26" name="Oval 32"/>
          <p:cNvSpPr>
            <a:spLocks noChangeArrowheads="1"/>
          </p:cNvSpPr>
          <p:nvPr/>
        </p:nvSpPr>
        <p:spPr bwMode="auto">
          <a:xfrm>
            <a:off x="369735" y="2252531"/>
            <a:ext cx="134983" cy="135000"/>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27" name="Oval 33"/>
          <p:cNvSpPr>
            <a:spLocks noChangeArrowheads="1"/>
          </p:cNvSpPr>
          <p:nvPr/>
        </p:nvSpPr>
        <p:spPr bwMode="auto">
          <a:xfrm>
            <a:off x="369735" y="3066440"/>
            <a:ext cx="134983" cy="135000"/>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28" name="Oval 34"/>
          <p:cNvSpPr>
            <a:spLocks noChangeArrowheads="1"/>
          </p:cNvSpPr>
          <p:nvPr/>
        </p:nvSpPr>
        <p:spPr bwMode="auto">
          <a:xfrm>
            <a:off x="369735" y="3901953"/>
            <a:ext cx="134983" cy="135000"/>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id-ID" sz="1350"/>
          </a:p>
        </p:txBody>
      </p:sp>
      <p:sp>
        <p:nvSpPr>
          <p:cNvPr id="29" name="TextBox 35"/>
          <p:cNvSpPr txBox="1"/>
          <p:nvPr/>
        </p:nvSpPr>
        <p:spPr>
          <a:xfrm>
            <a:off x="540904" y="1391166"/>
            <a:ext cx="800219" cy="276999"/>
          </a:xfrm>
          <a:prstGeom prst="rect">
            <a:avLst/>
          </a:prstGeom>
          <a:noFill/>
        </p:spPr>
        <p:txBody>
          <a:bodyPr wrap="none" rtlCol="0">
            <a:spAutoFit/>
          </a:bodyPr>
          <a:lstStyle/>
          <a:p>
            <a:r>
              <a:rPr lang="zh-CN" altLang="en-US" sz="1200" b="1" dirty="0">
                <a:solidFill>
                  <a:schemeClr val="tx1">
                    <a:lumMod val="50000"/>
                    <a:lumOff val="50000"/>
                  </a:schemeClr>
                </a:solidFill>
              </a:rPr>
              <a:t>添加文字</a:t>
            </a:r>
            <a:endParaRPr lang="id-ID" altLang="zh-CN" sz="1200" b="1" dirty="0">
              <a:solidFill>
                <a:schemeClr val="tx1">
                  <a:lumMod val="50000"/>
                  <a:lumOff val="50000"/>
                </a:schemeClr>
              </a:solidFill>
            </a:endParaRPr>
          </a:p>
        </p:txBody>
      </p:sp>
      <p:sp>
        <p:nvSpPr>
          <p:cNvPr id="30" name="TextBox 36"/>
          <p:cNvSpPr txBox="1"/>
          <p:nvPr/>
        </p:nvSpPr>
        <p:spPr>
          <a:xfrm>
            <a:off x="540903" y="1582534"/>
            <a:ext cx="1825250" cy="434863"/>
          </a:xfrm>
          <a:prstGeom prst="rect">
            <a:avLst/>
          </a:prstGeom>
          <a:noFill/>
        </p:spPr>
        <p:txBody>
          <a:bodyPr wrap="square" rtlCol="0">
            <a:spAutoFit/>
          </a:bodyPr>
          <a:lstStyle/>
          <a:p>
            <a:pPr>
              <a:lnSpc>
                <a:spcPct val="130000"/>
              </a:lnSpc>
            </a:pPr>
            <a:r>
              <a:rPr lang="zh-CN" altLang="en-US" sz="900" kern="3000" spc="23" dirty="0">
                <a:solidFill>
                  <a:schemeClr val="tx1">
                    <a:lumMod val="50000"/>
                    <a:lumOff val="50000"/>
                  </a:schemeClr>
                </a:solidFill>
                <a:latin typeface="微软雅黑" panose="020B0503020204020204" pitchFamily="34" charset="-122"/>
                <a:ea typeface="微软雅黑" panose="020B0503020204020204" pitchFamily="34" charset="-122"/>
              </a:rPr>
              <a:t>文字内容需概括精炼，建议与标题相关并符合整体语言风格</a:t>
            </a:r>
          </a:p>
        </p:txBody>
      </p:sp>
      <p:sp>
        <p:nvSpPr>
          <p:cNvPr id="31" name="TextBox 37"/>
          <p:cNvSpPr txBox="1"/>
          <p:nvPr/>
        </p:nvSpPr>
        <p:spPr>
          <a:xfrm>
            <a:off x="540904" y="2149099"/>
            <a:ext cx="800219" cy="276999"/>
          </a:xfrm>
          <a:prstGeom prst="rect">
            <a:avLst/>
          </a:prstGeom>
          <a:noFill/>
        </p:spPr>
        <p:txBody>
          <a:bodyPr wrap="none" rtlCol="0">
            <a:spAutoFit/>
          </a:bodyPr>
          <a:lstStyle/>
          <a:p>
            <a:r>
              <a:rPr lang="zh-CN" altLang="en-US" sz="1200" b="1" dirty="0">
                <a:solidFill>
                  <a:schemeClr val="tx1">
                    <a:lumMod val="50000"/>
                    <a:lumOff val="50000"/>
                  </a:schemeClr>
                </a:solidFill>
              </a:rPr>
              <a:t>添加文字</a:t>
            </a:r>
            <a:endParaRPr lang="id-ID" altLang="zh-CN" sz="1200" b="1" dirty="0">
              <a:solidFill>
                <a:schemeClr val="tx1">
                  <a:lumMod val="50000"/>
                  <a:lumOff val="50000"/>
                </a:schemeClr>
              </a:solidFill>
            </a:endParaRPr>
          </a:p>
        </p:txBody>
      </p:sp>
      <p:sp>
        <p:nvSpPr>
          <p:cNvPr id="32" name="TextBox 38"/>
          <p:cNvSpPr txBox="1"/>
          <p:nvPr/>
        </p:nvSpPr>
        <p:spPr>
          <a:xfrm>
            <a:off x="540903" y="2340467"/>
            <a:ext cx="1825250" cy="434863"/>
          </a:xfrm>
          <a:prstGeom prst="rect">
            <a:avLst/>
          </a:prstGeom>
          <a:noFill/>
        </p:spPr>
        <p:txBody>
          <a:bodyPr wrap="square" rtlCol="0">
            <a:spAutoFit/>
          </a:bodyPr>
          <a:lstStyle/>
          <a:p>
            <a:pPr>
              <a:lnSpc>
                <a:spcPct val="130000"/>
              </a:lnSpc>
            </a:pPr>
            <a:r>
              <a:rPr lang="zh-CN" altLang="en-US" sz="900" kern="3000" spc="23" dirty="0">
                <a:solidFill>
                  <a:schemeClr val="tx1">
                    <a:lumMod val="50000"/>
                    <a:lumOff val="50000"/>
                  </a:schemeClr>
                </a:solidFill>
                <a:latin typeface="微软雅黑" panose="020B0503020204020204" pitchFamily="34" charset="-122"/>
                <a:ea typeface="微软雅黑" panose="020B0503020204020204" pitchFamily="34" charset="-122"/>
              </a:rPr>
              <a:t>文字内容需概括精炼，建议与标题相关并符合整体语言风格</a:t>
            </a:r>
          </a:p>
        </p:txBody>
      </p:sp>
      <p:sp>
        <p:nvSpPr>
          <p:cNvPr id="33" name="TextBox 39"/>
          <p:cNvSpPr txBox="1"/>
          <p:nvPr/>
        </p:nvSpPr>
        <p:spPr>
          <a:xfrm>
            <a:off x="540904" y="2974770"/>
            <a:ext cx="800219" cy="276999"/>
          </a:xfrm>
          <a:prstGeom prst="rect">
            <a:avLst/>
          </a:prstGeom>
          <a:noFill/>
        </p:spPr>
        <p:txBody>
          <a:bodyPr wrap="none" rtlCol="0">
            <a:spAutoFit/>
          </a:bodyPr>
          <a:lstStyle/>
          <a:p>
            <a:r>
              <a:rPr lang="zh-CN" altLang="en-US" sz="1200" b="1" dirty="0">
                <a:solidFill>
                  <a:schemeClr val="tx1">
                    <a:lumMod val="50000"/>
                    <a:lumOff val="50000"/>
                  </a:schemeClr>
                </a:solidFill>
              </a:rPr>
              <a:t>添加文字</a:t>
            </a:r>
            <a:endParaRPr lang="id-ID" altLang="zh-CN" sz="1200" b="1" dirty="0">
              <a:solidFill>
                <a:schemeClr val="tx1">
                  <a:lumMod val="50000"/>
                  <a:lumOff val="50000"/>
                </a:schemeClr>
              </a:solidFill>
            </a:endParaRPr>
          </a:p>
        </p:txBody>
      </p:sp>
      <p:sp>
        <p:nvSpPr>
          <p:cNvPr id="34" name="TextBox 40"/>
          <p:cNvSpPr txBox="1"/>
          <p:nvPr/>
        </p:nvSpPr>
        <p:spPr>
          <a:xfrm>
            <a:off x="540903" y="3166138"/>
            <a:ext cx="1825250" cy="434863"/>
          </a:xfrm>
          <a:prstGeom prst="rect">
            <a:avLst/>
          </a:prstGeom>
          <a:noFill/>
        </p:spPr>
        <p:txBody>
          <a:bodyPr wrap="square" rtlCol="0">
            <a:spAutoFit/>
          </a:bodyPr>
          <a:lstStyle/>
          <a:p>
            <a:pPr>
              <a:lnSpc>
                <a:spcPct val="130000"/>
              </a:lnSpc>
            </a:pPr>
            <a:r>
              <a:rPr lang="zh-CN" altLang="en-US" sz="900" kern="3000" spc="23" dirty="0">
                <a:solidFill>
                  <a:schemeClr val="tx1">
                    <a:lumMod val="50000"/>
                    <a:lumOff val="50000"/>
                  </a:schemeClr>
                </a:solidFill>
                <a:latin typeface="微软雅黑" panose="020B0503020204020204" pitchFamily="34" charset="-122"/>
                <a:ea typeface="微软雅黑" panose="020B0503020204020204" pitchFamily="34" charset="-122"/>
              </a:rPr>
              <a:t>文字内容需概括精炼，建议与标题相关并符合整体语言风格</a:t>
            </a:r>
          </a:p>
        </p:txBody>
      </p:sp>
      <p:sp>
        <p:nvSpPr>
          <p:cNvPr id="35" name="TextBox 41"/>
          <p:cNvSpPr txBox="1"/>
          <p:nvPr/>
        </p:nvSpPr>
        <p:spPr>
          <a:xfrm>
            <a:off x="540904" y="3802730"/>
            <a:ext cx="800219" cy="276999"/>
          </a:xfrm>
          <a:prstGeom prst="rect">
            <a:avLst/>
          </a:prstGeom>
          <a:noFill/>
        </p:spPr>
        <p:txBody>
          <a:bodyPr wrap="none" rtlCol="0">
            <a:spAutoFit/>
          </a:bodyPr>
          <a:lstStyle/>
          <a:p>
            <a:r>
              <a:rPr lang="zh-CN" altLang="en-US" sz="1200" b="1" dirty="0">
                <a:solidFill>
                  <a:schemeClr val="tx1">
                    <a:lumMod val="50000"/>
                    <a:lumOff val="50000"/>
                  </a:schemeClr>
                </a:solidFill>
              </a:rPr>
              <a:t>添加文字</a:t>
            </a:r>
            <a:endParaRPr lang="id-ID" altLang="zh-CN" sz="1200" b="1" dirty="0">
              <a:solidFill>
                <a:schemeClr val="tx1">
                  <a:lumMod val="50000"/>
                  <a:lumOff val="50000"/>
                </a:schemeClr>
              </a:solidFill>
            </a:endParaRPr>
          </a:p>
        </p:txBody>
      </p:sp>
      <p:sp>
        <p:nvSpPr>
          <p:cNvPr id="36" name="TextBox 42"/>
          <p:cNvSpPr txBox="1"/>
          <p:nvPr/>
        </p:nvSpPr>
        <p:spPr>
          <a:xfrm>
            <a:off x="540903" y="3994098"/>
            <a:ext cx="1825250" cy="434863"/>
          </a:xfrm>
          <a:prstGeom prst="rect">
            <a:avLst/>
          </a:prstGeom>
          <a:noFill/>
        </p:spPr>
        <p:txBody>
          <a:bodyPr wrap="square" rtlCol="0">
            <a:spAutoFit/>
          </a:bodyPr>
          <a:lstStyle/>
          <a:p>
            <a:pPr>
              <a:lnSpc>
                <a:spcPct val="130000"/>
              </a:lnSpc>
            </a:pPr>
            <a:r>
              <a:rPr lang="zh-CN" altLang="en-US" sz="900" kern="3000" spc="23" dirty="0">
                <a:solidFill>
                  <a:schemeClr val="tx1">
                    <a:lumMod val="50000"/>
                    <a:lumOff val="50000"/>
                  </a:schemeClr>
                </a:solidFill>
                <a:latin typeface="微软雅黑" panose="020B0503020204020204" pitchFamily="34" charset="-122"/>
                <a:ea typeface="微软雅黑" panose="020B0503020204020204" pitchFamily="34" charset="-122"/>
              </a:rPr>
              <a:t>文字内容需概括精炼，建议与标题相关并符合整体语言风格</a:t>
            </a:r>
          </a:p>
        </p:txBody>
      </p:sp>
      <p:sp>
        <p:nvSpPr>
          <p:cNvPr id="37" name="Oval 56"/>
          <p:cNvSpPr>
            <a:spLocks noChangeArrowheads="1"/>
          </p:cNvSpPr>
          <p:nvPr/>
        </p:nvSpPr>
        <p:spPr bwMode="auto">
          <a:xfrm>
            <a:off x="6861974" y="1491342"/>
            <a:ext cx="134983" cy="135000"/>
          </a:xfrm>
          <a:prstGeom prst="ellipse">
            <a:avLst/>
          </a:prstGeom>
          <a:solidFill>
            <a:schemeClr val="accent1"/>
          </a:solidFill>
          <a:ln>
            <a:noFill/>
          </a:ln>
          <a:extLst/>
        </p:spPr>
        <p:txBody>
          <a:bodyPr vert="horz" wrap="square" lIns="68580" tIns="34290" rIns="68580" bIns="34290" numCol="1" anchor="t" anchorCtr="0" compatLnSpc="1"/>
          <a:lstStyle/>
          <a:p>
            <a:endParaRPr lang="id-ID" sz="1350"/>
          </a:p>
        </p:txBody>
      </p:sp>
      <p:sp>
        <p:nvSpPr>
          <p:cNvPr id="38" name="Oval 57"/>
          <p:cNvSpPr>
            <a:spLocks noChangeArrowheads="1"/>
          </p:cNvSpPr>
          <p:nvPr/>
        </p:nvSpPr>
        <p:spPr bwMode="auto">
          <a:xfrm>
            <a:off x="6861974" y="2245241"/>
            <a:ext cx="134983" cy="135000"/>
          </a:xfrm>
          <a:prstGeom prst="ellipse">
            <a:avLst/>
          </a:prstGeom>
          <a:solidFill>
            <a:schemeClr val="accent2"/>
          </a:solidFill>
          <a:ln>
            <a:noFill/>
          </a:ln>
          <a:extLst/>
        </p:spPr>
        <p:txBody>
          <a:bodyPr vert="horz" wrap="square" lIns="68580" tIns="34290" rIns="68580" bIns="34290" numCol="1" anchor="t" anchorCtr="0" compatLnSpc="1"/>
          <a:lstStyle/>
          <a:p>
            <a:endParaRPr lang="id-ID" sz="1350"/>
          </a:p>
        </p:txBody>
      </p:sp>
      <p:sp>
        <p:nvSpPr>
          <p:cNvPr id="39" name="Oval 58"/>
          <p:cNvSpPr>
            <a:spLocks noChangeArrowheads="1"/>
          </p:cNvSpPr>
          <p:nvPr/>
        </p:nvSpPr>
        <p:spPr bwMode="auto">
          <a:xfrm>
            <a:off x="6861974" y="3059150"/>
            <a:ext cx="134983" cy="135000"/>
          </a:xfrm>
          <a:prstGeom prst="ellipse">
            <a:avLst/>
          </a:prstGeom>
          <a:solidFill>
            <a:schemeClr val="accent3"/>
          </a:solidFill>
          <a:ln>
            <a:noFill/>
          </a:ln>
          <a:extLst/>
        </p:spPr>
        <p:txBody>
          <a:bodyPr vert="horz" wrap="square" lIns="68580" tIns="34290" rIns="68580" bIns="34290" numCol="1" anchor="t" anchorCtr="0" compatLnSpc="1"/>
          <a:lstStyle/>
          <a:p>
            <a:endParaRPr lang="id-ID" sz="1350"/>
          </a:p>
        </p:txBody>
      </p:sp>
      <p:sp>
        <p:nvSpPr>
          <p:cNvPr id="40" name="Oval 59"/>
          <p:cNvSpPr>
            <a:spLocks noChangeArrowheads="1"/>
          </p:cNvSpPr>
          <p:nvPr/>
        </p:nvSpPr>
        <p:spPr bwMode="auto">
          <a:xfrm>
            <a:off x="6861974" y="3894663"/>
            <a:ext cx="134983" cy="135000"/>
          </a:xfrm>
          <a:prstGeom prst="ellipse">
            <a:avLst/>
          </a:prstGeom>
          <a:solidFill>
            <a:schemeClr val="accent4"/>
          </a:solidFill>
          <a:ln>
            <a:noFill/>
          </a:ln>
          <a:extLst/>
        </p:spPr>
        <p:txBody>
          <a:bodyPr vert="horz" wrap="square" lIns="68580" tIns="34290" rIns="68580" bIns="34290" numCol="1" anchor="t" anchorCtr="0" compatLnSpc="1"/>
          <a:lstStyle/>
          <a:p>
            <a:endParaRPr lang="id-ID" sz="1350"/>
          </a:p>
        </p:txBody>
      </p:sp>
      <p:sp>
        <p:nvSpPr>
          <p:cNvPr id="41" name="TextBox 60"/>
          <p:cNvSpPr txBox="1"/>
          <p:nvPr/>
        </p:nvSpPr>
        <p:spPr>
          <a:xfrm>
            <a:off x="7033143" y="1383876"/>
            <a:ext cx="800219" cy="276999"/>
          </a:xfrm>
          <a:prstGeom prst="rect">
            <a:avLst/>
          </a:prstGeom>
          <a:noFill/>
        </p:spPr>
        <p:txBody>
          <a:bodyPr wrap="none" rtlCol="0">
            <a:spAutoFit/>
          </a:bodyPr>
          <a:lstStyle/>
          <a:p>
            <a:r>
              <a:rPr lang="zh-CN" altLang="en-US" sz="1200" b="1" dirty="0">
                <a:solidFill>
                  <a:schemeClr val="tx1">
                    <a:lumMod val="50000"/>
                    <a:lumOff val="50000"/>
                  </a:schemeClr>
                </a:solidFill>
              </a:rPr>
              <a:t>添加文字</a:t>
            </a:r>
            <a:endParaRPr lang="id-ID" altLang="zh-CN" sz="1200" b="1" dirty="0">
              <a:solidFill>
                <a:schemeClr val="tx1">
                  <a:lumMod val="50000"/>
                  <a:lumOff val="50000"/>
                </a:schemeClr>
              </a:solidFill>
            </a:endParaRPr>
          </a:p>
        </p:txBody>
      </p:sp>
      <p:sp>
        <p:nvSpPr>
          <p:cNvPr id="42" name="TextBox 61"/>
          <p:cNvSpPr txBox="1"/>
          <p:nvPr/>
        </p:nvSpPr>
        <p:spPr>
          <a:xfrm>
            <a:off x="7033142" y="1575244"/>
            <a:ext cx="1825250" cy="434863"/>
          </a:xfrm>
          <a:prstGeom prst="rect">
            <a:avLst/>
          </a:prstGeom>
          <a:noFill/>
        </p:spPr>
        <p:txBody>
          <a:bodyPr wrap="square" rtlCol="0">
            <a:spAutoFit/>
          </a:bodyPr>
          <a:lstStyle/>
          <a:p>
            <a:pPr>
              <a:lnSpc>
                <a:spcPct val="130000"/>
              </a:lnSpc>
            </a:pPr>
            <a:r>
              <a:rPr lang="zh-CN" altLang="en-US" sz="900" kern="3000" spc="23" dirty="0">
                <a:solidFill>
                  <a:schemeClr val="tx1">
                    <a:lumMod val="50000"/>
                    <a:lumOff val="50000"/>
                  </a:schemeClr>
                </a:solidFill>
                <a:latin typeface="微软雅黑" panose="020B0503020204020204" pitchFamily="34" charset="-122"/>
                <a:ea typeface="微软雅黑" panose="020B0503020204020204" pitchFamily="34" charset="-122"/>
              </a:rPr>
              <a:t>文字内容需概括精炼，建议与标题相关并符合整体语言风格</a:t>
            </a:r>
          </a:p>
        </p:txBody>
      </p:sp>
      <p:sp>
        <p:nvSpPr>
          <p:cNvPr id="43" name="TextBox 62"/>
          <p:cNvSpPr txBox="1"/>
          <p:nvPr/>
        </p:nvSpPr>
        <p:spPr>
          <a:xfrm>
            <a:off x="7033143" y="2141809"/>
            <a:ext cx="800219" cy="276999"/>
          </a:xfrm>
          <a:prstGeom prst="rect">
            <a:avLst/>
          </a:prstGeom>
          <a:noFill/>
        </p:spPr>
        <p:txBody>
          <a:bodyPr wrap="none" rtlCol="0">
            <a:spAutoFit/>
          </a:bodyPr>
          <a:lstStyle/>
          <a:p>
            <a:r>
              <a:rPr lang="zh-CN" altLang="en-US" sz="1200" b="1" dirty="0">
                <a:solidFill>
                  <a:schemeClr val="tx1">
                    <a:lumMod val="50000"/>
                    <a:lumOff val="50000"/>
                  </a:schemeClr>
                </a:solidFill>
              </a:rPr>
              <a:t>添加文字</a:t>
            </a:r>
            <a:endParaRPr lang="id-ID" altLang="zh-CN" sz="1200" b="1" dirty="0">
              <a:solidFill>
                <a:schemeClr val="tx1">
                  <a:lumMod val="50000"/>
                  <a:lumOff val="50000"/>
                </a:schemeClr>
              </a:solidFill>
            </a:endParaRPr>
          </a:p>
        </p:txBody>
      </p:sp>
      <p:sp>
        <p:nvSpPr>
          <p:cNvPr id="44" name="TextBox 63"/>
          <p:cNvSpPr txBox="1"/>
          <p:nvPr/>
        </p:nvSpPr>
        <p:spPr>
          <a:xfrm>
            <a:off x="7033142" y="2333177"/>
            <a:ext cx="1825250" cy="434863"/>
          </a:xfrm>
          <a:prstGeom prst="rect">
            <a:avLst/>
          </a:prstGeom>
          <a:noFill/>
        </p:spPr>
        <p:txBody>
          <a:bodyPr wrap="square" rtlCol="0">
            <a:spAutoFit/>
          </a:bodyPr>
          <a:lstStyle/>
          <a:p>
            <a:pPr>
              <a:lnSpc>
                <a:spcPct val="130000"/>
              </a:lnSpc>
            </a:pPr>
            <a:r>
              <a:rPr lang="zh-CN" altLang="en-US" sz="900" kern="3000" spc="23" dirty="0">
                <a:solidFill>
                  <a:schemeClr val="tx1">
                    <a:lumMod val="50000"/>
                    <a:lumOff val="50000"/>
                  </a:schemeClr>
                </a:solidFill>
                <a:latin typeface="微软雅黑" panose="020B0503020204020204" pitchFamily="34" charset="-122"/>
                <a:ea typeface="微软雅黑" panose="020B0503020204020204" pitchFamily="34" charset="-122"/>
              </a:rPr>
              <a:t>文字内容需概括精炼，建议与标题相关并符合整体语言风格</a:t>
            </a:r>
          </a:p>
        </p:txBody>
      </p:sp>
      <p:sp>
        <p:nvSpPr>
          <p:cNvPr id="45" name="TextBox 64"/>
          <p:cNvSpPr txBox="1"/>
          <p:nvPr/>
        </p:nvSpPr>
        <p:spPr>
          <a:xfrm>
            <a:off x="7033143" y="2967480"/>
            <a:ext cx="800219" cy="276999"/>
          </a:xfrm>
          <a:prstGeom prst="rect">
            <a:avLst/>
          </a:prstGeom>
          <a:noFill/>
        </p:spPr>
        <p:txBody>
          <a:bodyPr wrap="none" rtlCol="0">
            <a:spAutoFit/>
          </a:bodyPr>
          <a:lstStyle/>
          <a:p>
            <a:r>
              <a:rPr lang="zh-CN" altLang="en-US" sz="1200" b="1" dirty="0">
                <a:solidFill>
                  <a:schemeClr val="tx1">
                    <a:lumMod val="50000"/>
                    <a:lumOff val="50000"/>
                  </a:schemeClr>
                </a:solidFill>
              </a:rPr>
              <a:t>添加文字</a:t>
            </a:r>
            <a:endParaRPr lang="id-ID" altLang="zh-CN" sz="1200" b="1" dirty="0">
              <a:solidFill>
                <a:schemeClr val="tx1">
                  <a:lumMod val="50000"/>
                  <a:lumOff val="50000"/>
                </a:schemeClr>
              </a:solidFill>
            </a:endParaRPr>
          </a:p>
        </p:txBody>
      </p:sp>
      <p:sp>
        <p:nvSpPr>
          <p:cNvPr id="46" name="TextBox 65"/>
          <p:cNvSpPr txBox="1"/>
          <p:nvPr/>
        </p:nvSpPr>
        <p:spPr>
          <a:xfrm>
            <a:off x="7033142" y="3158848"/>
            <a:ext cx="1825250" cy="434863"/>
          </a:xfrm>
          <a:prstGeom prst="rect">
            <a:avLst/>
          </a:prstGeom>
          <a:noFill/>
        </p:spPr>
        <p:txBody>
          <a:bodyPr wrap="square" rtlCol="0">
            <a:spAutoFit/>
          </a:bodyPr>
          <a:lstStyle/>
          <a:p>
            <a:pPr>
              <a:lnSpc>
                <a:spcPct val="130000"/>
              </a:lnSpc>
            </a:pPr>
            <a:r>
              <a:rPr lang="zh-CN" altLang="en-US" sz="900" kern="3000" spc="23" dirty="0">
                <a:solidFill>
                  <a:schemeClr val="tx1">
                    <a:lumMod val="50000"/>
                    <a:lumOff val="50000"/>
                  </a:schemeClr>
                </a:solidFill>
                <a:latin typeface="微软雅黑" panose="020B0503020204020204" pitchFamily="34" charset="-122"/>
                <a:ea typeface="微软雅黑" panose="020B0503020204020204" pitchFamily="34" charset="-122"/>
              </a:rPr>
              <a:t>文字内容需概括精炼，建议与标题相关并符合整体语言风格</a:t>
            </a:r>
          </a:p>
        </p:txBody>
      </p:sp>
      <p:sp>
        <p:nvSpPr>
          <p:cNvPr id="47" name="TextBox 66"/>
          <p:cNvSpPr txBox="1"/>
          <p:nvPr/>
        </p:nvSpPr>
        <p:spPr>
          <a:xfrm>
            <a:off x="7033143" y="3795440"/>
            <a:ext cx="800219" cy="276999"/>
          </a:xfrm>
          <a:prstGeom prst="rect">
            <a:avLst/>
          </a:prstGeom>
          <a:noFill/>
        </p:spPr>
        <p:txBody>
          <a:bodyPr wrap="none" rtlCol="0">
            <a:spAutoFit/>
          </a:bodyPr>
          <a:lstStyle/>
          <a:p>
            <a:r>
              <a:rPr lang="zh-CN" altLang="en-US" sz="1200" b="1" dirty="0">
                <a:solidFill>
                  <a:schemeClr val="tx1">
                    <a:lumMod val="50000"/>
                    <a:lumOff val="50000"/>
                  </a:schemeClr>
                </a:solidFill>
              </a:rPr>
              <a:t>添加文字</a:t>
            </a:r>
            <a:endParaRPr lang="id-ID" altLang="zh-CN" sz="1200" b="1" dirty="0">
              <a:solidFill>
                <a:schemeClr val="tx1">
                  <a:lumMod val="50000"/>
                  <a:lumOff val="50000"/>
                </a:schemeClr>
              </a:solidFill>
            </a:endParaRPr>
          </a:p>
        </p:txBody>
      </p:sp>
      <p:sp>
        <p:nvSpPr>
          <p:cNvPr id="48" name="TextBox 67"/>
          <p:cNvSpPr txBox="1"/>
          <p:nvPr/>
        </p:nvSpPr>
        <p:spPr>
          <a:xfrm>
            <a:off x="7033142" y="3986808"/>
            <a:ext cx="1825250" cy="434863"/>
          </a:xfrm>
          <a:prstGeom prst="rect">
            <a:avLst/>
          </a:prstGeom>
          <a:noFill/>
        </p:spPr>
        <p:txBody>
          <a:bodyPr wrap="square" rtlCol="0">
            <a:spAutoFit/>
          </a:bodyPr>
          <a:lstStyle/>
          <a:p>
            <a:pPr>
              <a:lnSpc>
                <a:spcPct val="130000"/>
              </a:lnSpc>
            </a:pPr>
            <a:r>
              <a:rPr lang="zh-CN" altLang="en-US" sz="900" kern="3000" spc="23" dirty="0">
                <a:solidFill>
                  <a:schemeClr val="tx1">
                    <a:lumMod val="50000"/>
                    <a:lumOff val="50000"/>
                  </a:schemeClr>
                </a:solidFill>
                <a:latin typeface="微软雅黑" panose="020B0503020204020204" pitchFamily="34" charset="-122"/>
                <a:ea typeface="微软雅黑" panose="020B0503020204020204" pitchFamily="34" charset="-122"/>
              </a:rPr>
              <a:t>文字内容需概括精炼，建议与标题相关并符合整体语言风格</a:t>
            </a:r>
          </a:p>
        </p:txBody>
      </p:sp>
    </p:spTree>
    <p:extLst>
      <p:ext uri="{BB962C8B-B14F-4D97-AF65-F5344CB8AC3E}">
        <p14:creationId xmlns:p14="http://schemas.microsoft.com/office/powerpoint/2010/main" val="40884670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3" presetClass="entr" presetSubtype="16"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par>
                                <p:cTn id="20" presetID="8" presetClass="emph" presetSubtype="0" fill="hold" nodeType="withEffect">
                                  <p:stCondLst>
                                    <p:cond delay="0"/>
                                  </p:stCondLst>
                                  <p:childTnLst>
                                    <p:animRot by="-21600000">
                                      <p:cBhvr>
                                        <p:cTn id="21" dur="1000" fill="hold"/>
                                        <p:tgtEl>
                                          <p:spTgt spid="7"/>
                                        </p:tgtEl>
                                        <p:attrNameLst>
                                          <p:attrName>r</p:attrName>
                                        </p:attrNameLst>
                                      </p:cBhvr>
                                    </p:animRot>
                                  </p:childTnLst>
                                </p:cTn>
                              </p:par>
                              <p:par>
                                <p:cTn id="22" presetID="8" presetClass="emph" presetSubtype="0" fill="hold" nodeType="withEffect">
                                  <p:stCondLst>
                                    <p:cond delay="0"/>
                                  </p:stCondLst>
                                  <p:childTnLst>
                                    <p:animRot by="-21600000">
                                      <p:cBhvr>
                                        <p:cTn id="23" dur="1000" fill="hold"/>
                                        <p:tgtEl>
                                          <p:spTgt spid="12"/>
                                        </p:tgtEl>
                                        <p:attrNameLst>
                                          <p:attrName>r</p:attrName>
                                        </p:attrNameLst>
                                      </p:cBhvr>
                                    </p:animRo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500"/>
                                        <p:tgtEl>
                                          <p:spTgt spid="20"/>
                                        </p:tgtEl>
                                      </p:cBhvr>
                                    </p:animEffect>
                                  </p:childTnLst>
                                </p:cTn>
                              </p:par>
                            </p:childTnLst>
                          </p:cTn>
                        </p:par>
                        <p:par>
                          <p:cTn id="49" fill="hold">
                            <p:stCondLst>
                              <p:cond delay="1500"/>
                            </p:stCondLst>
                            <p:childTnLst>
                              <p:par>
                                <p:cTn id="50" presetID="53" presetClass="entr" presetSubtype="16" fill="hold" grpId="0" nodeType="afterEffect">
                                  <p:stCondLst>
                                    <p:cond delay="0"/>
                                  </p:stCondLst>
                                  <p:childTnLst>
                                    <p:set>
                                      <p:cBhvr>
                                        <p:cTn id="51" dur="1" fill="hold">
                                          <p:stCondLst>
                                            <p:cond delay="0"/>
                                          </p:stCondLst>
                                        </p:cTn>
                                        <p:tgtEl>
                                          <p:spTgt spid="25"/>
                                        </p:tgtEl>
                                        <p:attrNameLst>
                                          <p:attrName>style.visibility</p:attrName>
                                        </p:attrNameLst>
                                      </p:cBhvr>
                                      <p:to>
                                        <p:strVal val="visible"/>
                                      </p:to>
                                    </p:set>
                                    <p:anim calcmode="lin" valueType="num">
                                      <p:cBhvr>
                                        <p:cTn id="52" dur="500" fill="hold"/>
                                        <p:tgtEl>
                                          <p:spTgt spid="25"/>
                                        </p:tgtEl>
                                        <p:attrNameLst>
                                          <p:attrName>ppt_w</p:attrName>
                                        </p:attrNameLst>
                                      </p:cBhvr>
                                      <p:tavLst>
                                        <p:tav tm="0">
                                          <p:val>
                                            <p:fltVal val="0"/>
                                          </p:val>
                                        </p:tav>
                                        <p:tav tm="100000">
                                          <p:val>
                                            <p:strVal val="#ppt_w"/>
                                          </p:val>
                                        </p:tav>
                                      </p:tavLst>
                                    </p:anim>
                                    <p:anim calcmode="lin" valueType="num">
                                      <p:cBhvr>
                                        <p:cTn id="53" dur="500" fill="hold"/>
                                        <p:tgtEl>
                                          <p:spTgt spid="25"/>
                                        </p:tgtEl>
                                        <p:attrNameLst>
                                          <p:attrName>ppt_h</p:attrName>
                                        </p:attrNameLst>
                                      </p:cBhvr>
                                      <p:tavLst>
                                        <p:tav tm="0">
                                          <p:val>
                                            <p:fltVal val="0"/>
                                          </p:val>
                                        </p:tav>
                                        <p:tav tm="100000">
                                          <p:val>
                                            <p:strVal val="#ppt_h"/>
                                          </p:val>
                                        </p:tav>
                                      </p:tavLst>
                                    </p:anim>
                                    <p:animEffect transition="in" filter="fade">
                                      <p:cBhvr>
                                        <p:cTn id="54" dur="500"/>
                                        <p:tgtEl>
                                          <p:spTgt spid="25"/>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6"/>
                                        </p:tgtEl>
                                        <p:attrNameLst>
                                          <p:attrName>style.visibility</p:attrName>
                                        </p:attrNameLst>
                                      </p:cBhvr>
                                      <p:to>
                                        <p:strVal val="visible"/>
                                      </p:to>
                                    </p:set>
                                    <p:anim calcmode="lin" valueType="num">
                                      <p:cBhvr>
                                        <p:cTn id="57" dur="500" fill="hold"/>
                                        <p:tgtEl>
                                          <p:spTgt spid="26"/>
                                        </p:tgtEl>
                                        <p:attrNameLst>
                                          <p:attrName>ppt_w</p:attrName>
                                        </p:attrNameLst>
                                      </p:cBhvr>
                                      <p:tavLst>
                                        <p:tav tm="0">
                                          <p:val>
                                            <p:fltVal val="0"/>
                                          </p:val>
                                        </p:tav>
                                        <p:tav tm="100000">
                                          <p:val>
                                            <p:strVal val="#ppt_w"/>
                                          </p:val>
                                        </p:tav>
                                      </p:tavLst>
                                    </p:anim>
                                    <p:anim calcmode="lin" valueType="num">
                                      <p:cBhvr>
                                        <p:cTn id="58" dur="500" fill="hold"/>
                                        <p:tgtEl>
                                          <p:spTgt spid="26"/>
                                        </p:tgtEl>
                                        <p:attrNameLst>
                                          <p:attrName>ppt_h</p:attrName>
                                        </p:attrNameLst>
                                      </p:cBhvr>
                                      <p:tavLst>
                                        <p:tav tm="0">
                                          <p:val>
                                            <p:fltVal val="0"/>
                                          </p:val>
                                        </p:tav>
                                        <p:tav tm="100000">
                                          <p:val>
                                            <p:strVal val="#ppt_h"/>
                                          </p:val>
                                        </p:tav>
                                      </p:tavLst>
                                    </p:anim>
                                    <p:animEffect transition="in" filter="fade">
                                      <p:cBhvr>
                                        <p:cTn id="59" dur="500"/>
                                        <p:tgtEl>
                                          <p:spTgt spid="26"/>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7"/>
                                        </p:tgtEl>
                                        <p:attrNameLst>
                                          <p:attrName>style.visibility</p:attrName>
                                        </p:attrNameLst>
                                      </p:cBhvr>
                                      <p:to>
                                        <p:strVal val="visible"/>
                                      </p:to>
                                    </p:set>
                                    <p:anim calcmode="lin" valueType="num">
                                      <p:cBhvr>
                                        <p:cTn id="62" dur="500" fill="hold"/>
                                        <p:tgtEl>
                                          <p:spTgt spid="27"/>
                                        </p:tgtEl>
                                        <p:attrNameLst>
                                          <p:attrName>ppt_w</p:attrName>
                                        </p:attrNameLst>
                                      </p:cBhvr>
                                      <p:tavLst>
                                        <p:tav tm="0">
                                          <p:val>
                                            <p:fltVal val="0"/>
                                          </p:val>
                                        </p:tav>
                                        <p:tav tm="100000">
                                          <p:val>
                                            <p:strVal val="#ppt_w"/>
                                          </p:val>
                                        </p:tav>
                                      </p:tavLst>
                                    </p:anim>
                                    <p:anim calcmode="lin" valueType="num">
                                      <p:cBhvr>
                                        <p:cTn id="63" dur="500" fill="hold"/>
                                        <p:tgtEl>
                                          <p:spTgt spid="27"/>
                                        </p:tgtEl>
                                        <p:attrNameLst>
                                          <p:attrName>ppt_h</p:attrName>
                                        </p:attrNameLst>
                                      </p:cBhvr>
                                      <p:tavLst>
                                        <p:tav tm="0">
                                          <p:val>
                                            <p:fltVal val="0"/>
                                          </p:val>
                                        </p:tav>
                                        <p:tav tm="100000">
                                          <p:val>
                                            <p:strVal val="#ppt_h"/>
                                          </p:val>
                                        </p:tav>
                                      </p:tavLst>
                                    </p:anim>
                                    <p:animEffect transition="in" filter="fade">
                                      <p:cBhvr>
                                        <p:cTn id="64" dur="500"/>
                                        <p:tgtEl>
                                          <p:spTgt spid="27"/>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28"/>
                                        </p:tgtEl>
                                        <p:attrNameLst>
                                          <p:attrName>style.visibility</p:attrName>
                                        </p:attrNameLst>
                                      </p:cBhvr>
                                      <p:to>
                                        <p:strVal val="visible"/>
                                      </p:to>
                                    </p:set>
                                    <p:anim calcmode="lin" valueType="num">
                                      <p:cBhvr>
                                        <p:cTn id="67" dur="500" fill="hold"/>
                                        <p:tgtEl>
                                          <p:spTgt spid="28"/>
                                        </p:tgtEl>
                                        <p:attrNameLst>
                                          <p:attrName>ppt_w</p:attrName>
                                        </p:attrNameLst>
                                      </p:cBhvr>
                                      <p:tavLst>
                                        <p:tav tm="0">
                                          <p:val>
                                            <p:fltVal val="0"/>
                                          </p:val>
                                        </p:tav>
                                        <p:tav tm="100000">
                                          <p:val>
                                            <p:strVal val="#ppt_w"/>
                                          </p:val>
                                        </p:tav>
                                      </p:tavLst>
                                    </p:anim>
                                    <p:anim calcmode="lin" valueType="num">
                                      <p:cBhvr>
                                        <p:cTn id="68" dur="500" fill="hold"/>
                                        <p:tgtEl>
                                          <p:spTgt spid="28"/>
                                        </p:tgtEl>
                                        <p:attrNameLst>
                                          <p:attrName>ppt_h</p:attrName>
                                        </p:attrNameLst>
                                      </p:cBhvr>
                                      <p:tavLst>
                                        <p:tav tm="0">
                                          <p:val>
                                            <p:fltVal val="0"/>
                                          </p:val>
                                        </p:tav>
                                        <p:tav tm="100000">
                                          <p:val>
                                            <p:strVal val="#ppt_h"/>
                                          </p:val>
                                        </p:tav>
                                      </p:tavLst>
                                    </p:anim>
                                    <p:animEffect transition="in" filter="fade">
                                      <p:cBhvr>
                                        <p:cTn id="69" dur="500"/>
                                        <p:tgtEl>
                                          <p:spTgt spid="28"/>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37"/>
                                        </p:tgtEl>
                                        <p:attrNameLst>
                                          <p:attrName>style.visibility</p:attrName>
                                        </p:attrNameLst>
                                      </p:cBhvr>
                                      <p:to>
                                        <p:strVal val="visible"/>
                                      </p:to>
                                    </p:set>
                                    <p:anim calcmode="lin" valueType="num">
                                      <p:cBhvr>
                                        <p:cTn id="72" dur="500" fill="hold"/>
                                        <p:tgtEl>
                                          <p:spTgt spid="37"/>
                                        </p:tgtEl>
                                        <p:attrNameLst>
                                          <p:attrName>ppt_w</p:attrName>
                                        </p:attrNameLst>
                                      </p:cBhvr>
                                      <p:tavLst>
                                        <p:tav tm="0">
                                          <p:val>
                                            <p:fltVal val="0"/>
                                          </p:val>
                                        </p:tav>
                                        <p:tav tm="100000">
                                          <p:val>
                                            <p:strVal val="#ppt_w"/>
                                          </p:val>
                                        </p:tav>
                                      </p:tavLst>
                                    </p:anim>
                                    <p:anim calcmode="lin" valueType="num">
                                      <p:cBhvr>
                                        <p:cTn id="73" dur="500" fill="hold"/>
                                        <p:tgtEl>
                                          <p:spTgt spid="37"/>
                                        </p:tgtEl>
                                        <p:attrNameLst>
                                          <p:attrName>ppt_h</p:attrName>
                                        </p:attrNameLst>
                                      </p:cBhvr>
                                      <p:tavLst>
                                        <p:tav tm="0">
                                          <p:val>
                                            <p:fltVal val="0"/>
                                          </p:val>
                                        </p:tav>
                                        <p:tav tm="100000">
                                          <p:val>
                                            <p:strVal val="#ppt_h"/>
                                          </p:val>
                                        </p:tav>
                                      </p:tavLst>
                                    </p:anim>
                                    <p:animEffect transition="in" filter="fade">
                                      <p:cBhvr>
                                        <p:cTn id="74" dur="500"/>
                                        <p:tgtEl>
                                          <p:spTgt spid="37"/>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38"/>
                                        </p:tgtEl>
                                        <p:attrNameLst>
                                          <p:attrName>style.visibility</p:attrName>
                                        </p:attrNameLst>
                                      </p:cBhvr>
                                      <p:to>
                                        <p:strVal val="visible"/>
                                      </p:to>
                                    </p:set>
                                    <p:anim calcmode="lin" valueType="num">
                                      <p:cBhvr>
                                        <p:cTn id="77" dur="500" fill="hold"/>
                                        <p:tgtEl>
                                          <p:spTgt spid="38"/>
                                        </p:tgtEl>
                                        <p:attrNameLst>
                                          <p:attrName>ppt_w</p:attrName>
                                        </p:attrNameLst>
                                      </p:cBhvr>
                                      <p:tavLst>
                                        <p:tav tm="0">
                                          <p:val>
                                            <p:fltVal val="0"/>
                                          </p:val>
                                        </p:tav>
                                        <p:tav tm="100000">
                                          <p:val>
                                            <p:strVal val="#ppt_w"/>
                                          </p:val>
                                        </p:tav>
                                      </p:tavLst>
                                    </p:anim>
                                    <p:anim calcmode="lin" valueType="num">
                                      <p:cBhvr>
                                        <p:cTn id="78" dur="500" fill="hold"/>
                                        <p:tgtEl>
                                          <p:spTgt spid="38"/>
                                        </p:tgtEl>
                                        <p:attrNameLst>
                                          <p:attrName>ppt_h</p:attrName>
                                        </p:attrNameLst>
                                      </p:cBhvr>
                                      <p:tavLst>
                                        <p:tav tm="0">
                                          <p:val>
                                            <p:fltVal val="0"/>
                                          </p:val>
                                        </p:tav>
                                        <p:tav tm="100000">
                                          <p:val>
                                            <p:strVal val="#ppt_h"/>
                                          </p:val>
                                        </p:tav>
                                      </p:tavLst>
                                    </p:anim>
                                    <p:animEffect transition="in" filter="fade">
                                      <p:cBhvr>
                                        <p:cTn id="79" dur="500"/>
                                        <p:tgtEl>
                                          <p:spTgt spid="38"/>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39"/>
                                        </p:tgtEl>
                                        <p:attrNameLst>
                                          <p:attrName>style.visibility</p:attrName>
                                        </p:attrNameLst>
                                      </p:cBhvr>
                                      <p:to>
                                        <p:strVal val="visible"/>
                                      </p:to>
                                    </p:set>
                                    <p:anim calcmode="lin" valueType="num">
                                      <p:cBhvr>
                                        <p:cTn id="82" dur="500" fill="hold"/>
                                        <p:tgtEl>
                                          <p:spTgt spid="39"/>
                                        </p:tgtEl>
                                        <p:attrNameLst>
                                          <p:attrName>ppt_w</p:attrName>
                                        </p:attrNameLst>
                                      </p:cBhvr>
                                      <p:tavLst>
                                        <p:tav tm="0">
                                          <p:val>
                                            <p:fltVal val="0"/>
                                          </p:val>
                                        </p:tav>
                                        <p:tav tm="100000">
                                          <p:val>
                                            <p:strVal val="#ppt_w"/>
                                          </p:val>
                                        </p:tav>
                                      </p:tavLst>
                                    </p:anim>
                                    <p:anim calcmode="lin" valueType="num">
                                      <p:cBhvr>
                                        <p:cTn id="83" dur="500" fill="hold"/>
                                        <p:tgtEl>
                                          <p:spTgt spid="39"/>
                                        </p:tgtEl>
                                        <p:attrNameLst>
                                          <p:attrName>ppt_h</p:attrName>
                                        </p:attrNameLst>
                                      </p:cBhvr>
                                      <p:tavLst>
                                        <p:tav tm="0">
                                          <p:val>
                                            <p:fltVal val="0"/>
                                          </p:val>
                                        </p:tav>
                                        <p:tav tm="100000">
                                          <p:val>
                                            <p:strVal val="#ppt_h"/>
                                          </p:val>
                                        </p:tav>
                                      </p:tavLst>
                                    </p:anim>
                                    <p:animEffect transition="in" filter="fade">
                                      <p:cBhvr>
                                        <p:cTn id="84" dur="500"/>
                                        <p:tgtEl>
                                          <p:spTgt spid="39"/>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40"/>
                                        </p:tgtEl>
                                        <p:attrNameLst>
                                          <p:attrName>style.visibility</p:attrName>
                                        </p:attrNameLst>
                                      </p:cBhvr>
                                      <p:to>
                                        <p:strVal val="visible"/>
                                      </p:to>
                                    </p:set>
                                    <p:anim calcmode="lin" valueType="num">
                                      <p:cBhvr>
                                        <p:cTn id="87" dur="500" fill="hold"/>
                                        <p:tgtEl>
                                          <p:spTgt spid="40"/>
                                        </p:tgtEl>
                                        <p:attrNameLst>
                                          <p:attrName>ppt_w</p:attrName>
                                        </p:attrNameLst>
                                      </p:cBhvr>
                                      <p:tavLst>
                                        <p:tav tm="0">
                                          <p:val>
                                            <p:fltVal val="0"/>
                                          </p:val>
                                        </p:tav>
                                        <p:tav tm="100000">
                                          <p:val>
                                            <p:strVal val="#ppt_w"/>
                                          </p:val>
                                        </p:tav>
                                      </p:tavLst>
                                    </p:anim>
                                    <p:anim calcmode="lin" valueType="num">
                                      <p:cBhvr>
                                        <p:cTn id="88" dur="500" fill="hold"/>
                                        <p:tgtEl>
                                          <p:spTgt spid="40"/>
                                        </p:tgtEl>
                                        <p:attrNameLst>
                                          <p:attrName>ppt_h</p:attrName>
                                        </p:attrNameLst>
                                      </p:cBhvr>
                                      <p:tavLst>
                                        <p:tav tm="0">
                                          <p:val>
                                            <p:fltVal val="0"/>
                                          </p:val>
                                        </p:tav>
                                        <p:tav tm="100000">
                                          <p:val>
                                            <p:strVal val="#ppt_h"/>
                                          </p:val>
                                        </p:tav>
                                      </p:tavLst>
                                    </p:anim>
                                    <p:animEffect transition="in" filter="fade">
                                      <p:cBhvr>
                                        <p:cTn id="89" dur="500"/>
                                        <p:tgtEl>
                                          <p:spTgt spid="40"/>
                                        </p:tgtEl>
                                      </p:cBhvr>
                                    </p:animEffect>
                                  </p:childTnLst>
                                </p:cTn>
                              </p:par>
                            </p:childTnLst>
                          </p:cTn>
                        </p:par>
                        <p:par>
                          <p:cTn id="90" fill="hold">
                            <p:stCondLst>
                              <p:cond delay="2000"/>
                            </p:stCondLst>
                            <p:childTnLst>
                              <p:par>
                                <p:cTn id="91" presetID="10" presetClass="entr" presetSubtype="0" fill="hold" grpId="0" nodeType="afterEffect">
                                  <p:stCondLst>
                                    <p:cond delay="0"/>
                                  </p:stCondLst>
                                  <p:childTnLst>
                                    <p:set>
                                      <p:cBhvr>
                                        <p:cTn id="92" dur="1" fill="hold">
                                          <p:stCondLst>
                                            <p:cond delay="0"/>
                                          </p:stCondLst>
                                        </p:cTn>
                                        <p:tgtEl>
                                          <p:spTgt spid="29"/>
                                        </p:tgtEl>
                                        <p:attrNameLst>
                                          <p:attrName>style.visibility</p:attrName>
                                        </p:attrNameLst>
                                      </p:cBhvr>
                                      <p:to>
                                        <p:strVal val="visible"/>
                                      </p:to>
                                    </p:set>
                                    <p:animEffect transition="in" filter="fade">
                                      <p:cBhvr>
                                        <p:cTn id="93" dur="500"/>
                                        <p:tgtEl>
                                          <p:spTgt spid="29"/>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30"/>
                                        </p:tgtEl>
                                        <p:attrNameLst>
                                          <p:attrName>style.visibility</p:attrName>
                                        </p:attrNameLst>
                                      </p:cBhvr>
                                      <p:to>
                                        <p:strVal val="visible"/>
                                      </p:to>
                                    </p:set>
                                    <p:animEffect transition="in" filter="fade">
                                      <p:cBhvr>
                                        <p:cTn id="96" dur="500"/>
                                        <p:tgtEl>
                                          <p:spTgt spid="30"/>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31"/>
                                        </p:tgtEl>
                                        <p:attrNameLst>
                                          <p:attrName>style.visibility</p:attrName>
                                        </p:attrNameLst>
                                      </p:cBhvr>
                                      <p:to>
                                        <p:strVal val="visible"/>
                                      </p:to>
                                    </p:set>
                                    <p:animEffect transition="in" filter="fade">
                                      <p:cBhvr>
                                        <p:cTn id="99" dur="500"/>
                                        <p:tgtEl>
                                          <p:spTgt spid="31"/>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32"/>
                                        </p:tgtEl>
                                        <p:attrNameLst>
                                          <p:attrName>style.visibility</p:attrName>
                                        </p:attrNameLst>
                                      </p:cBhvr>
                                      <p:to>
                                        <p:strVal val="visible"/>
                                      </p:to>
                                    </p:set>
                                    <p:animEffect transition="in" filter="fade">
                                      <p:cBhvr>
                                        <p:cTn id="102" dur="500"/>
                                        <p:tgtEl>
                                          <p:spTgt spid="32"/>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animEffect transition="in" filter="fade">
                                      <p:cBhvr>
                                        <p:cTn id="105" dur="500"/>
                                        <p:tgtEl>
                                          <p:spTgt spid="33"/>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4"/>
                                        </p:tgtEl>
                                        <p:attrNameLst>
                                          <p:attrName>style.visibility</p:attrName>
                                        </p:attrNameLst>
                                      </p:cBhvr>
                                      <p:to>
                                        <p:strVal val="visible"/>
                                      </p:to>
                                    </p:set>
                                    <p:animEffect transition="in" filter="fade">
                                      <p:cBhvr>
                                        <p:cTn id="108" dur="500"/>
                                        <p:tgtEl>
                                          <p:spTgt spid="34"/>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35"/>
                                        </p:tgtEl>
                                        <p:attrNameLst>
                                          <p:attrName>style.visibility</p:attrName>
                                        </p:attrNameLst>
                                      </p:cBhvr>
                                      <p:to>
                                        <p:strVal val="visible"/>
                                      </p:to>
                                    </p:set>
                                    <p:animEffect transition="in" filter="fade">
                                      <p:cBhvr>
                                        <p:cTn id="111" dur="500"/>
                                        <p:tgtEl>
                                          <p:spTgt spid="35"/>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36"/>
                                        </p:tgtEl>
                                        <p:attrNameLst>
                                          <p:attrName>style.visibility</p:attrName>
                                        </p:attrNameLst>
                                      </p:cBhvr>
                                      <p:to>
                                        <p:strVal val="visible"/>
                                      </p:to>
                                    </p:set>
                                    <p:animEffect transition="in" filter="fade">
                                      <p:cBhvr>
                                        <p:cTn id="114" dur="500"/>
                                        <p:tgtEl>
                                          <p:spTgt spid="36"/>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41"/>
                                        </p:tgtEl>
                                        <p:attrNameLst>
                                          <p:attrName>style.visibility</p:attrName>
                                        </p:attrNameLst>
                                      </p:cBhvr>
                                      <p:to>
                                        <p:strVal val="visible"/>
                                      </p:to>
                                    </p:set>
                                    <p:animEffect transition="in" filter="fade">
                                      <p:cBhvr>
                                        <p:cTn id="117" dur="500"/>
                                        <p:tgtEl>
                                          <p:spTgt spid="41"/>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42"/>
                                        </p:tgtEl>
                                        <p:attrNameLst>
                                          <p:attrName>style.visibility</p:attrName>
                                        </p:attrNameLst>
                                      </p:cBhvr>
                                      <p:to>
                                        <p:strVal val="visible"/>
                                      </p:to>
                                    </p:set>
                                    <p:animEffect transition="in" filter="fade">
                                      <p:cBhvr>
                                        <p:cTn id="120" dur="500"/>
                                        <p:tgtEl>
                                          <p:spTgt spid="42"/>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43"/>
                                        </p:tgtEl>
                                        <p:attrNameLst>
                                          <p:attrName>style.visibility</p:attrName>
                                        </p:attrNameLst>
                                      </p:cBhvr>
                                      <p:to>
                                        <p:strVal val="visible"/>
                                      </p:to>
                                    </p:set>
                                    <p:animEffect transition="in" filter="fade">
                                      <p:cBhvr>
                                        <p:cTn id="123" dur="500"/>
                                        <p:tgtEl>
                                          <p:spTgt spid="43"/>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44"/>
                                        </p:tgtEl>
                                        <p:attrNameLst>
                                          <p:attrName>style.visibility</p:attrName>
                                        </p:attrNameLst>
                                      </p:cBhvr>
                                      <p:to>
                                        <p:strVal val="visible"/>
                                      </p:to>
                                    </p:set>
                                    <p:animEffect transition="in" filter="fade">
                                      <p:cBhvr>
                                        <p:cTn id="126" dur="500"/>
                                        <p:tgtEl>
                                          <p:spTgt spid="44"/>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45"/>
                                        </p:tgtEl>
                                        <p:attrNameLst>
                                          <p:attrName>style.visibility</p:attrName>
                                        </p:attrNameLst>
                                      </p:cBhvr>
                                      <p:to>
                                        <p:strVal val="visible"/>
                                      </p:to>
                                    </p:set>
                                    <p:animEffect transition="in" filter="fade">
                                      <p:cBhvr>
                                        <p:cTn id="129" dur="500"/>
                                        <p:tgtEl>
                                          <p:spTgt spid="45"/>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46"/>
                                        </p:tgtEl>
                                        <p:attrNameLst>
                                          <p:attrName>style.visibility</p:attrName>
                                        </p:attrNameLst>
                                      </p:cBhvr>
                                      <p:to>
                                        <p:strVal val="visible"/>
                                      </p:to>
                                    </p:set>
                                    <p:animEffect transition="in" filter="fade">
                                      <p:cBhvr>
                                        <p:cTn id="132" dur="500"/>
                                        <p:tgtEl>
                                          <p:spTgt spid="46"/>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47"/>
                                        </p:tgtEl>
                                        <p:attrNameLst>
                                          <p:attrName>style.visibility</p:attrName>
                                        </p:attrNameLst>
                                      </p:cBhvr>
                                      <p:to>
                                        <p:strVal val="visible"/>
                                      </p:to>
                                    </p:set>
                                    <p:animEffect transition="in" filter="fade">
                                      <p:cBhvr>
                                        <p:cTn id="135" dur="500"/>
                                        <p:tgtEl>
                                          <p:spTgt spid="47"/>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48"/>
                                        </p:tgtEl>
                                        <p:attrNameLst>
                                          <p:attrName>style.visibility</p:attrName>
                                        </p:attrNameLst>
                                      </p:cBhvr>
                                      <p:to>
                                        <p:strVal val="visible"/>
                                      </p:to>
                                    </p:set>
                                    <p:animEffect transition="in" filter="fade">
                                      <p:cBhvr>
                                        <p:cTn id="13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7" grpId="0"/>
      <p:bldP spid="18" grpId="0"/>
      <p:bldP spid="19" grpId="0"/>
      <p:bldP spid="20" grpId="0"/>
      <p:bldP spid="21" grpId="0"/>
      <p:bldP spid="22" grpId="0"/>
      <p:bldP spid="23" grpId="0"/>
      <p:bldP spid="24" grpId="0"/>
      <p:bldP spid="25" grpId="0" animBg="1"/>
      <p:bldP spid="26" grpId="0" animBg="1"/>
      <p:bldP spid="27" grpId="0" animBg="1"/>
      <p:bldP spid="28" grpId="0" animBg="1"/>
      <p:bldP spid="29" grpId="0"/>
      <p:bldP spid="30" grpId="0"/>
      <p:bldP spid="31" grpId="0"/>
      <p:bldP spid="32" grpId="0"/>
      <p:bldP spid="33" grpId="0"/>
      <p:bldP spid="34" grpId="0"/>
      <p:bldP spid="35" grpId="0"/>
      <p:bldP spid="36" grpId="0"/>
      <p:bldP spid="37" grpId="0" animBg="1"/>
      <p:bldP spid="38" grpId="0" animBg="1"/>
      <p:bldP spid="39" grpId="0" animBg="1"/>
      <p:bldP spid="40" grpId="0" animBg="1"/>
      <p:bldP spid="41" grpId="0"/>
      <p:bldP spid="42" grpId="0"/>
      <p:bldP spid="43" grpId="0"/>
      <p:bldP spid="44" grpId="0"/>
      <p:bldP spid="45" grpId="0"/>
      <p:bldP spid="46" grpId="0"/>
      <p:bldP spid="47" grpId="0"/>
      <p:bldP spid="4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31"/>
          <p:cNvGrpSpPr/>
          <p:nvPr/>
        </p:nvGrpSpPr>
        <p:grpSpPr>
          <a:xfrm>
            <a:off x="3915347" y="855824"/>
            <a:ext cx="1358730" cy="918385"/>
            <a:chOff x="3696463" y="1140746"/>
            <a:chExt cx="1811640" cy="1224136"/>
          </a:xfrm>
        </p:grpSpPr>
        <p:sp>
          <p:nvSpPr>
            <p:cNvPr id="33" name="五边形 32"/>
            <p:cNvSpPr/>
            <p:nvPr/>
          </p:nvSpPr>
          <p:spPr>
            <a:xfrm rot="16200000">
              <a:off x="3990215" y="846994"/>
              <a:ext cx="1224136" cy="1811640"/>
            </a:xfrm>
            <a:prstGeom prst="homePlate">
              <a:avLst>
                <a:gd name="adj" fmla="val 3102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accent1"/>
                </a:solidFill>
                <a:latin typeface="微软雅黑" panose="020B0503020204020204" pitchFamily="34" charset="-122"/>
                <a:ea typeface="微软雅黑" panose="020B0503020204020204" pitchFamily="34" charset="-122"/>
              </a:endParaRPr>
            </a:p>
          </p:txBody>
        </p:sp>
        <p:sp>
          <p:nvSpPr>
            <p:cNvPr id="34" name="TextBox 4"/>
            <p:cNvSpPr txBox="1"/>
            <p:nvPr/>
          </p:nvSpPr>
          <p:spPr>
            <a:xfrm>
              <a:off x="4139952" y="1644801"/>
              <a:ext cx="1049837" cy="492443"/>
            </a:xfrm>
            <a:prstGeom prst="rect">
              <a:avLst/>
            </a:prstGeom>
            <a:noFill/>
          </p:spPr>
          <p:txBody>
            <a:bodyPr wrap="square" rtlCol="0">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rPr>
                <a:t>20%</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nvGrpSpPr>
          <p:cNvPr id="3" name="组合 34"/>
          <p:cNvGrpSpPr/>
          <p:nvPr/>
        </p:nvGrpSpPr>
        <p:grpSpPr>
          <a:xfrm>
            <a:off x="3915348" y="1882255"/>
            <a:ext cx="1358730" cy="1770743"/>
            <a:chOff x="3696464" y="2508898"/>
            <a:chExt cx="1811640" cy="2360261"/>
          </a:xfrm>
        </p:grpSpPr>
        <p:sp>
          <p:nvSpPr>
            <p:cNvPr id="36" name="五边形 35"/>
            <p:cNvSpPr/>
            <p:nvPr/>
          </p:nvSpPr>
          <p:spPr>
            <a:xfrm rot="5400000">
              <a:off x="3422153" y="2783209"/>
              <a:ext cx="2360261" cy="1811640"/>
            </a:xfrm>
            <a:prstGeom prst="homePlate">
              <a:avLst>
                <a:gd name="adj" fmla="val 2756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1"/>
                </a:solidFill>
                <a:latin typeface="微软雅黑" panose="020B0503020204020204" pitchFamily="34" charset="-122"/>
                <a:ea typeface="微软雅黑" panose="020B0503020204020204" pitchFamily="34" charset="-122"/>
              </a:endParaRPr>
            </a:p>
          </p:txBody>
        </p:sp>
        <p:sp>
          <p:nvSpPr>
            <p:cNvPr id="37" name="TextBox 5"/>
            <p:cNvSpPr txBox="1"/>
            <p:nvPr/>
          </p:nvSpPr>
          <p:spPr>
            <a:xfrm>
              <a:off x="4077364" y="2767313"/>
              <a:ext cx="1049837" cy="492443"/>
            </a:xfrm>
            <a:prstGeom prst="rect">
              <a:avLst/>
            </a:prstGeom>
            <a:noFill/>
          </p:spPr>
          <p:txBody>
            <a:bodyPr wrap="square" rtlCol="0">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rPr>
                <a:t>80%</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38" name="矩形 37"/>
          <p:cNvSpPr/>
          <p:nvPr/>
        </p:nvSpPr>
        <p:spPr>
          <a:xfrm>
            <a:off x="3915347" y="2523991"/>
            <a:ext cx="1358730" cy="369332"/>
          </a:xfrm>
          <a:prstGeom prst="rect">
            <a:avLst/>
          </a:prstGeom>
        </p:spPr>
        <p:txBody>
          <a:bodyPr wrap="square">
            <a:spAutoFit/>
          </a:bodyPr>
          <a:lstStyle/>
          <a:p>
            <a:pPr lvl="0" algn="ctr"/>
            <a:r>
              <a:rPr lang="zh-CN" altLang="en-US" sz="900" dirty="0">
                <a:solidFill>
                  <a:schemeClr val="bg1"/>
                </a:solidFill>
                <a:latin typeface="微软雅黑" panose="020B0503020204020204" pitchFamily="34" charset="-122"/>
                <a:ea typeface="微软雅黑" panose="020B0503020204020204" pitchFamily="34" charset="-122"/>
              </a:rPr>
              <a:t>单击此处添加文本</a:t>
            </a:r>
            <a:endParaRPr lang="en-US" altLang="zh-CN" sz="900" dirty="0">
              <a:solidFill>
                <a:schemeClr val="bg1"/>
              </a:solidFill>
              <a:latin typeface="微软雅黑" panose="020B0503020204020204" pitchFamily="34" charset="-122"/>
              <a:ea typeface="微软雅黑" panose="020B0503020204020204" pitchFamily="34" charset="-122"/>
            </a:endParaRPr>
          </a:p>
          <a:p>
            <a:pPr lvl="0" algn="ctr"/>
            <a:r>
              <a:rPr lang="zh-CN" altLang="en-US" sz="900" dirty="0">
                <a:solidFill>
                  <a:schemeClr val="bg1"/>
                </a:solidFill>
                <a:latin typeface="微软雅黑" panose="020B0503020204020204" pitchFamily="34" charset="-122"/>
                <a:ea typeface="微软雅黑" panose="020B0503020204020204" pitchFamily="34" charset="-122"/>
              </a:rPr>
              <a:t>单击此处添加文本</a:t>
            </a:r>
            <a:endParaRPr lang="en-US" altLang="zh-CN" sz="900" dirty="0">
              <a:solidFill>
                <a:schemeClr val="bg1"/>
              </a:solidFill>
              <a:latin typeface="微软雅黑" panose="020B0503020204020204" pitchFamily="34" charset="-122"/>
              <a:ea typeface="微软雅黑" panose="020B0503020204020204" pitchFamily="34" charset="-122"/>
            </a:endParaRPr>
          </a:p>
        </p:txBody>
      </p:sp>
      <p:grpSp>
        <p:nvGrpSpPr>
          <p:cNvPr id="4" name="组合 38"/>
          <p:cNvGrpSpPr/>
          <p:nvPr/>
        </p:nvGrpSpPr>
        <p:grpSpPr>
          <a:xfrm>
            <a:off x="1839145" y="1133340"/>
            <a:ext cx="1689713" cy="307621"/>
            <a:chOff x="928192" y="1510651"/>
            <a:chExt cx="2252950" cy="410035"/>
          </a:xfrm>
          <a:solidFill>
            <a:schemeClr val="accent1"/>
          </a:solidFill>
        </p:grpSpPr>
        <p:sp>
          <p:nvSpPr>
            <p:cNvPr id="40" name="矩形 3"/>
            <p:cNvSpPr/>
            <p:nvPr/>
          </p:nvSpPr>
          <p:spPr>
            <a:xfrm rot="5400000" flipH="1" flipV="1">
              <a:off x="1849649" y="589194"/>
              <a:ext cx="410035" cy="2252950"/>
            </a:xfrm>
            <a:custGeom>
              <a:avLst/>
              <a:gdLst/>
              <a:ahLst/>
              <a:cxnLst/>
              <a:rect l="l" t="t" r="r" b="b"/>
              <a:pathLst>
                <a:path w="280750" h="1542591">
                  <a:moveTo>
                    <a:pt x="280750" y="1391049"/>
                  </a:moveTo>
                  <a:lnTo>
                    <a:pt x="280750" y="151543"/>
                  </a:lnTo>
                  <a:lnTo>
                    <a:pt x="280733" y="151543"/>
                  </a:lnTo>
                  <a:cubicBezTo>
                    <a:pt x="280668" y="100709"/>
                    <a:pt x="280191" y="44276"/>
                    <a:pt x="280591" y="0"/>
                  </a:cubicBezTo>
                  <a:lnTo>
                    <a:pt x="140374" y="102981"/>
                  </a:lnTo>
                  <a:lnTo>
                    <a:pt x="158" y="0"/>
                  </a:lnTo>
                  <a:lnTo>
                    <a:pt x="158" y="151543"/>
                  </a:lnTo>
                  <a:lnTo>
                    <a:pt x="0" y="151543"/>
                  </a:lnTo>
                  <a:lnTo>
                    <a:pt x="0" y="1391049"/>
                  </a:lnTo>
                  <a:lnTo>
                    <a:pt x="158" y="1391049"/>
                  </a:lnTo>
                  <a:lnTo>
                    <a:pt x="158" y="1436588"/>
                  </a:lnTo>
                  <a:lnTo>
                    <a:pt x="138730" y="1542591"/>
                  </a:lnTo>
                  <a:lnTo>
                    <a:pt x="280591" y="1444187"/>
                  </a:lnTo>
                  <a:cubicBezTo>
                    <a:pt x="280728" y="1429030"/>
                    <a:pt x="280763" y="1412448"/>
                    <a:pt x="280745" y="1395154"/>
                  </a:cubicBezTo>
                  <a:lnTo>
                    <a:pt x="280733" y="139104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TextBox 7"/>
            <p:cNvSpPr txBox="1"/>
            <p:nvPr/>
          </p:nvSpPr>
          <p:spPr>
            <a:xfrm>
              <a:off x="971600" y="1547500"/>
              <a:ext cx="2108931" cy="369218"/>
            </a:xfrm>
            <a:prstGeom prst="rect">
              <a:avLst/>
            </a:prstGeom>
            <a:grpFill/>
          </p:spPr>
          <p:txBody>
            <a:bodyPr wrap="square" rtlCol="0">
              <a:spAutoFit/>
            </a:bodyPr>
            <a:lstStyle/>
            <a:p>
              <a:pPr algn="ctr"/>
              <a:r>
                <a:rPr lang="zh-CN" altLang="en-US" sz="1200" dirty="0">
                  <a:solidFill>
                    <a:schemeClr val="bg1"/>
                  </a:solidFill>
                  <a:latin typeface="微软雅黑" panose="020B0503020204020204" pitchFamily="34" charset="-122"/>
                  <a:ea typeface="微软雅黑" panose="020B0503020204020204" pitchFamily="34" charset="-122"/>
                </a:rPr>
                <a:t>单击添加标题</a:t>
              </a:r>
            </a:p>
          </p:txBody>
        </p:sp>
      </p:grpSp>
      <p:sp>
        <p:nvSpPr>
          <p:cNvPr id="42" name="矩形 41"/>
          <p:cNvSpPr/>
          <p:nvPr/>
        </p:nvSpPr>
        <p:spPr>
          <a:xfrm>
            <a:off x="1817695" y="1555066"/>
            <a:ext cx="1689711" cy="1338828"/>
          </a:xfrm>
          <a:prstGeom prst="rect">
            <a:avLst/>
          </a:prstGeom>
        </p:spPr>
        <p:txBody>
          <a:bodyPr wrap="square">
            <a:spAutoFit/>
          </a:bodyPr>
          <a:lstStyle/>
          <a:p>
            <a:pPr algn="just"/>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此处输入文字此处输入文字此处输入文字</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此处输入文字此处输入文字此处输入文字</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此处输入文字此处输入文字此处输入文字</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此处输入文字此处输入文字此处输入文字</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rPr>
              <a:t> </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a:p>
            <a:pPr algn="just"/>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a:p>
            <a:pPr algn="just"/>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a:p>
            <a:pPr algn="just"/>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3" name="矩形 42"/>
          <p:cNvSpPr/>
          <p:nvPr/>
        </p:nvSpPr>
        <p:spPr>
          <a:xfrm>
            <a:off x="5546585" y="1881788"/>
            <a:ext cx="1689711" cy="1338828"/>
          </a:xfrm>
          <a:prstGeom prst="rect">
            <a:avLst/>
          </a:prstGeom>
        </p:spPr>
        <p:txBody>
          <a:bodyPr wrap="square">
            <a:spAutoFit/>
          </a:bodyPr>
          <a:lstStyle/>
          <a:p>
            <a:pPr algn="just"/>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此处输入文字此处输入文字此处输入文字</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此处输入文字此处输入文字此处输入文字</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此处输入文字此处输入文字此处输入文字</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rPr>
              <a:t> </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此处输入文字此处输入文字此处输入文字</a:t>
            </a:r>
            <a:r>
              <a:rPr lang="en-US" altLang="zh-CN" sz="900" dirty="0">
                <a:solidFill>
                  <a:schemeClr val="tx1">
                    <a:lumMod val="50000"/>
                    <a:lumOff val="50000"/>
                  </a:schemeClr>
                </a:solidFill>
                <a:latin typeface="微软雅黑" panose="020B0503020204020204" pitchFamily="34" charset="-122"/>
                <a:ea typeface="微软雅黑" panose="020B0503020204020204" pitchFamily="34" charset="-122"/>
              </a:rPr>
              <a:t> </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a:p>
            <a:pPr algn="just"/>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a:p>
            <a:pPr algn="just"/>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a:p>
            <a:pPr algn="just"/>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cxnSp>
        <p:nvCxnSpPr>
          <p:cNvPr id="44" name="直接连接符 43"/>
          <p:cNvCxnSpPr/>
          <p:nvPr/>
        </p:nvCxnSpPr>
        <p:spPr>
          <a:xfrm>
            <a:off x="1451648" y="3761043"/>
            <a:ext cx="6252701"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5" name="椭圆 44"/>
          <p:cNvSpPr/>
          <p:nvPr/>
        </p:nvSpPr>
        <p:spPr>
          <a:xfrm>
            <a:off x="2141730" y="3974992"/>
            <a:ext cx="437794" cy="43792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a:solidFill>
                <a:schemeClr val="accent1"/>
              </a:solidFill>
              <a:latin typeface="微软雅黑" panose="020B0503020204020204" pitchFamily="34" charset="-122"/>
              <a:ea typeface="微软雅黑" panose="020B0503020204020204" pitchFamily="34" charset="-122"/>
            </a:endParaRPr>
          </a:p>
        </p:txBody>
      </p:sp>
      <p:sp>
        <p:nvSpPr>
          <p:cNvPr id="46" name="Freeform 14"/>
          <p:cNvSpPr>
            <a:spLocks noEditPoints="1"/>
          </p:cNvSpPr>
          <p:nvPr/>
        </p:nvSpPr>
        <p:spPr bwMode="auto">
          <a:xfrm>
            <a:off x="2257873" y="4085179"/>
            <a:ext cx="205508" cy="217554"/>
          </a:xfrm>
          <a:custGeom>
            <a:avLst/>
            <a:gdLst>
              <a:gd name="T0" fmla="*/ 0 w 383"/>
              <a:gd name="T1" fmla="*/ 378 h 405"/>
              <a:gd name="T2" fmla="*/ 0 w 383"/>
              <a:gd name="T3" fmla="*/ 163 h 405"/>
              <a:gd name="T4" fmla="*/ 39 w 383"/>
              <a:gd name="T5" fmla="*/ 163 h 405"/>
              <a:gd name="T6" fmla="*/ 39 w 383"/>
              <a:gd name="T7" fmla="*/ 378 h 405"/>
              <a:gd name="T8" fmla="*/ 0 w 383"/>
              <a:gd name="T9" fmla="*/ 378 h 405"/>
              <a:gd name="T10" fmla="*/ 357 w 383"/>
              <a:gd name="T11" fmla="*/ 158 h 405"/>
              <a:gd name="T12" fmla="*/ 263 w 383"/>
              <a:gd name="T13" fmla="*/ 156 h 405"/>
              <a:gd name="T14" fmla="*/ 286 w 383"/>
              <a:gd name="T15" fmla="*/ 97 h 405"/>
              <a:gd name="T16" fmla="*/ 260 w 383"/>
              <a:gd name="T17" fmla="*/ 0 h 405"/>
              <a:gd name="T18" fmla="*/ 233 w 383"/>
              <a:gd name="T19" fmla="*/ 26 h 405"/>
              <a:gd name="T20" fmla="*/ 131 w 383"/>
              <a:gd name="T21" fmla="*/ 145 h 405"/>
              <a:gd name="T22" fmla="*/ 59 w 383"/>
              <a:gd name="T23" fmla="*/ 185 h 405"/>
              <a:gd name="T24" fmla="*/ 59 w 383"/>
              <a:gd name="T25" fmla="*/ 364 h 405"/>
              <a:gd name="T26" fmla="*/ 162 w 383"/>
              <a:gd name="T27" fmla="*/ 405 h 405"/>
              <a:gd name="T28" fmla="*/ 276 w 383"/>
              <a:gd name="T29" fmla="*/ 403 h 405"/>
              <a:gd name="T30" fmla="*/ 305 w 383"/>
              <a:gd name="T31" fmla="*/ 377 h 405"/>
              <a:gd name="T32" fmla="*/ 291 w 383"/>
              <a:gd name="T33" fmla="*/ 351 h 405"/>
              <a:gd name="T34" fmla="*/ 291 w 383"/>
              <a:gd name="T35" fmla="*/ 351 h 405"/>
              <a:gd name="T36" fmla="*/ 290 w 383"/>
              <a:gd name="T37" fmla="*/ 351 h 405"/>
              <a:gd name="T38" fmla="*/ 286 w 383"/>
              <a:gd name="T39" fmla="*/ 346 h 405"/>
              <a:gd name="T40" fmla="*/ 291 w 383"/>
              <a:gd name="T41" fmla="*/ 340 h 405"/>
              <a:gd name="T42" fmla="*/ 302 w 383"/>
              <a:gd name="T43" fmla="*/ 340 h 405"/>
              <a:gd name="T44" fmla="*/ 331 w 383"/>
              <a:gd name="T45" fmla="*/ 314 h 405"/>
              <a:gd name="T46" fmla="*/ 317 w 383"/>
              <a:gd name="T47" fmla="*/ 288 h 405"/>
              <a:gd name="T48" fmla="*/ 317 w 383"/>
              <a:gd name="T49" fmla="*/ 288 h 405"/>
              <a:gd name="T50" fmla="*/ 316 w 383"/>
              <a:gd name="T51" fmla="*/ 287 h 405"/>
              <a:gd name="T52" fmla="*/ 312 w 383"/>
              <a:gd name="T53" fmla="*/ 282 h 405"/>
              <a:gd name="T54" fmla="*/ 317 w 383"/>
              <a:gd name="T55" fmla="*/ 277 h 405"/>
              <a:gd name="T56" fmla="*/ 328 w 383"/>
              <a:gd name="T57" fmla="*/ 276 h 405"/>
              <a:gd name="T58" fmla="*/ 357 w 383"/>
              <a:gd name="T59" fmla="*/ 250 h 405"/>
              <a:gd name="T60" fmla="*/ 343 w 383"/>
              <a:gd name="T61" fmla="*/ 225 h 405"/>
              <a:gd name="T62" fmla="*/ 343 w 383"/>
              <a:gd name="T63" fmla="*/ 225 h 405"/>
              <a:gd name="T64" fmla="*/ 342 w 383"/>
              <a:gd name="T65" fmla="*/ 224 h 405"/>
              <a:gd name="T66" fmla="*/ 338 w 383"/>
              <a:gd name="T67" fmla="*/ 219 h 405"/>
              <a:gd name="T68" fmla="*/ 343 w 383"/>
              <a:gd name="T69" fmla="*/ 213 h 405"/>
              <a:gd name="T70" fmla="*/ 354 w 383"/>
              <a:gd name="T71" fmla="*/ 213 h 405"/>
              <a:gd name="T72" fmla="*/ 383 w 383"/>
              <a:gd name="T73" fmla="*/ 187 h 405"/>
              <a:gd name="T74" fmla="*/ 357 w 383"/>
              <a:gd name="T75" fmla="*/ 158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3" h="405">
                <a:moveTo>
                  <a:pt x="0" y="378"/>
                </a:moveTo>
                <a:cubicBezTo>
                  <a:pt x="0" y="163"/>
                  <a:pt x="0" y="163"/>
                  <a:pt x="0" y="163"/>
                </a:cubicBezTo>
                <a:cubicBezTo>
                  <a:pt x="39" y="163"/>
                  <a:pt x="39" y="163"/>
                  <a:pt x="39" y="163"/>
                </a:cubicBezTo>
                <a:cubicBezTo>
                  <a:pt x="39" y="378"/>
                  <a:pt x="39" y="378"/>
                  <a:pt x="39" y="378"/>
                </a:cubicBezTo>
                <a:cubicBezTo>
                  <a:pt x="0" y="378"/>
                  <a:pt x="0" y="378"/>
                  <a:pt x="0" y="378"/>
                </a:cubicBezTo>
                <a:close/>
                <a:moveTo>
                  <a:pt x="357" y="158"/>
                </a:moveTo>
                <a:cubicBezTo>
                  <a:pt x="357" y="158"/>
                  <a:pt x="309" y="157"/>
                  <a:pt x="263" y="156"/>
                </a:cubicBezTo>
                <a:cubicBezTo>
                  <a:pt x="271" y="137"/>
                  <a:pt x="281" y="113"/>
                  <a:pt x="286" y="97"/>
                </a:cubicBezTo>
                <a:cubicBezTo>
                  <a:pt x="295" y="65"/>
                  <a:pt x="299" y="1"/>
                  <a:pt x="260" y="0"/>
                </a:cubicBezTo>
                <a:cubicBezTo>
                  <a:pt x="245" y="0"/>
                  <a:pt x="233" y="11"/>
                  <a:pt x="233" y="26"/>
                </a:cubicBezTo>
                <a:cubicBezTo>
                  <a:pt x="233" y="83"/>
                  <a:pt x="197" y="131"/>
                  <a:pt x="131" y="145"/>
                </a:cubicBezTo>
                <a:cubicBezTo>
                  <a:pt x="100" y="152"/>
                  <a:pt x="69" y="169"/>
                  <a:pt x="59" y="185"/>
                </a:cubicBezTo>
                <a:cubicBezTo>
                  <a:pt x="59" y="223"/>
                  <a:pt x="59" y="364"/>
                  <a:pt x="59" y="364"/>
                </a:cubicBezTo>
                <a:cubicBezTo>
                  <a:pt x="59" y="364"/>
                  <a:pt x="127" y="405"/>
                  <a:pt x="162" y="405"/>
                </a:cubicBezTo>
                <a:cubicBezTo>
                  <a:pt x="163" y="405"/>
                  <a:pt x="276" y="403"/>
                  <a:pt x="276" y="403"/>
                </a:cubicBezTo>
                <a:cubicBezTo>
                  <a:pt x="291" y="404"/>
                  <a:pt x="304" y="392"/>
                  <a:pt x="305" y="377"/>
                </a:cubicBezTo>
                <a:cubicBezTo>
                  <a:pt x="305" y="366"/>
                  <a:pt x="300" y="356"/>
                  <a:pt x="291" y="351"/>
                </a:cubicBezTo>
                <a:cubicBezTo>
                  <a:pt x="291" y="351"/>
                  <a:pt x="291" y="351"/>
                  <a:pt x="291" y="351"/>
                </a:cubicBezTo>
                <a:cubicBezTo>
                  <a:pt x="290" y="351"/>
                  <a:pt x="290" y="351"/>
                  <a:pt x="290" y="351"/>
                </a:cubicBezTo>
                <a:cubicBezTo>
                  <a:pt x="287" y="350"/>
                  <a:pt x="286" y="348"/>
                  <a:pt x="286" y="346"/>
                </a:cubicBezTo>
                <a:cubicBezTo>
                  <a:pt x="286" y="342"/>
                  <a:pt x="288" y="340"/>
                  <a:pt x="291" y="340"/>
                </a:cubicBezTo>
                <a:cubicBezTo>
                  <a:pt x="302" y="340"/>
                  <a:pt x="302" y="340"/>
                  <a:pt x="302" y="340"/>
                </a:cubicBezTo>
                <a:cubicBezTo>
                  <a:pt x="317" y="340"/>
                  <a:pt x="330" y="329"/>
                  <a:pt x="331" y="314"/>
                </a:cubicBezTo>
                <a:cubicBezTo>
                  <a:pt x="331" y="303"/>
                  <a:pt x="326" y="293"/>
                  <a:pt x="317" y="288"/>
                </a:cubicBezTo>
                <a:cubicBezTo>
                  <a:pt x="317" y="288"/>
                  <a:pt x="317" y="288"/>
                  <a:pt x="317" y="288"/>
                </a:cubicBezTo>
                <a:cubicBezTo>
                  <a:pt x="316" y="288"/>
                  <a:pt x="316" y="288"/>
                  <a:pt x="316" y="287"/>
                </a:cubicBezTo>
                <a:cubicBezTo>
                  <a:pt x="313" y="287"/>
                  <a:pt x="312" y="285"/>
                  <a:pt x="312" y="282"/>
                </a:cubicBezTo>
                <a:cubicBezTo>
                  <a:pt x="312" y="279"/>
                  <a:pt x="314" y="277"/>
                  <a:pt x="317" y="277"/>
                </a:cubicBezTo>
                <a:cubicBezTo>
                  <a:pt x="328" y="276"/>
                  <a:pt x="328" y="276"/>
                  <a:pt x="328" y="276"/>
                </a:cubicBezTo>
                <a:cubicBezTo>
                  <a:pt x="343" y="277"/>
                  <a:pt x="356" y="265"/>
                  <a:pt x="357" y="250"/>
                </a:cubicBezTo>
                <a:cubicBezTo>
                  <a:pt x="357" y="239"/>
                  <a:pt x="352" y="229"/>
                  <a:pt x="343" y="225"/>
                </a:cubicBezTo>
                <a:cubicBezTo>
                  <a:pt x="343" y="225"/>
                  <a:pt x="343" y="225"/>
                  <a:pt x="343" y="225"/>
                </a:cubicBezTo>
                <a:cubicBezTo>
                  <a:pt x="342" y="224"/>
                  <a:pt x="342" y="224"/>
                  <a:pt x="342" y="224"/>
                </a:cubicBezTo>
                <a:cubicBezTo>
                  <a:pt x="339" y="223"/>
                  <a:pt x="338" y="221"/>
                  <a:pt x="338" y="219"/>
                </a:cubicBezTo>
                <a:cubicBezTo>
                  <a:pt x="338" y="216"/>
                  <a:pt x="340" y="213"/>
                  <a:pt x="343" y="213"/>
                </a:cubicBezTo>
                <a:cubicBezTo>
                  <a:pt x="354" y="213"/>
                  <a:pt x="354" y="213"/>
                  <a:pt x="354" y="213"/>
                </a:cubicBezTo>
                <a:cubicBezTo>
                  <a:pt x="369" y="214"/>
                  <a:pt x="382" y="202"/>
                  <a:pt x="383" y="187"/>
                </a:cubicBezTo>
                <a:cubicBezTo>
                  <a:pt x="383" y="172"/>
                  <a:pt x="374" y="159"/>
                  <a:pt x="357" y="158"/>
                </a:cubicBezTo>
                <a:close/>
              </a:path>
            </a:pathLst>
          </a:custGeom>
          <a:solidFill>
            <a:srgbClr val="FFFFFF"/>
          </a:solidFill>
          <a:ln w="38100" cap="flat" cmpd="sng" algn="ctr">
            <a:noFill/>
            <a:prstDash val="solid"/>
            <a:headEnd type="none" w="med" len="med"/>
            <a:tailEnd type="none" w="med" len="med"/>
          </a:ln>
          <a:effectLst/>
        </p:spPr>
        <p:txBody>
          <a:bodyPr vert="horz" wrap="square" lIns="51437" tIns="25719" rIns="51437" bIns="25719" numCol="1" rtlCol="0" anchor="ctr" anchorCtr="0" compatLnSpc="1">
            <a:prstTxWarp prst="textNoShape">
              <a:avLst/>
            </a:prstTxWarp>
          </a:bodyPr>
          <a:lstStyle/>
          <a:p>
            <a:pPr defTabSz="462954">
              <a:defRPr/>
            </a:pPr>
            <a:endParaRPr lang="en-US" sz="1275" kern="0" spc="-76" dirty="0">
              <a:solidFill>
                <a:schemeClr val="accent1"/>
              </a:solidFill>
              <a:latin typeface="微软雅黑" panose="020B0503020204020204" pitchFamily="34" charset="-122"/>
              <a:ea typeface="微软雅黑" panose="020B0503020204020204" pitchFamily="34" charset="-122"/>
            </a:endParaRPr>
          </a:p>
        </p:txBody>
      </p:sp>
      <p:sp>
        <p:nvSpPr>
          <p:cNvPr id="47" name="Rectangle 12"/>
          <p:cNvSpPr>
            <a:spLocks noChangeArrowheads="1"/>
          </p:cNvSpPr>
          <p:nvPr/>
        </p:nvSpPr>
        <p:spPr bwMode="auto">
          <a:xfrm>
            <a:off x="2693268" y="3898544"/>
            <a:ext cx="4957074" cy="715581"/>
          </a:xfrm>
          <a:prstGeom prst="rect">
            <a:avLst/>
          </a:prstGeom>
          <a:noFill/>
          <a:ln w="9525" algn="ctr">
            <a:noFill/>
            <a:miter lim="800000"/>
            <a:headEnd/>
            <a:tailEnd/>
          </a:ln>
        </p:spPr>
        <p:txBody>
          <a:bodyPr wrap="square">
            <a:spAutoFit/>
          </a:bodyPr>
          <a:lstStyle/>
          <a:p>
            <a:pPr indent="-90488" fontAlgn="base">
              <a:lnSpc>
                <a:spcPct val="150000"/>
              </a:lnSpc>
              <a:spcAft>
                <a:spcPct val="0"/>
              </a:spcAft>
              <a:buClr>
                <a:srgbClr val="1F3F5F"/>
              </a:buClr>
            </a:pP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单击此处添加文本，单击此处添加文本单击此处添加文本，单击此处添加文本，单击此处添加文本。单击此处添加文本，单击此处添加文本，单击此处添加文本。单击此处添加文本，单击此处添加文本，单击此处添加文本。</a:t>
            </a:r>
          </a:p>
        </p:txBody>
      </p:sp>
      <p:grpSp>
        <p:nvGrpSpPr>
          <p:cNvPr id="8" name="组合 47"/>
          <p:cNvGrpSpPr/>
          <p:nvPr/>
        </p:nvGrpSpPr>
        <p:grpSpPr>
          <a:xfrm>
            <a:off x="5536843" y="2940920"/>
            <a:ext cx="1689713" cy="307620"/>
            <a:chOff x="5858456" y="3920029"/>
            <a:chExt cx="2252950" cy="410035"/>
          </a:xfrm>
        </p:grpSpPr>
        <p:sp>
          <p:nvSpPr>
            <p:cNvPr id="49" name="矩形 3"/>
            <p:cNvSpPr/>
            <p:nvPr/>
          </p:nvSpPr>
          <p:spPr>
            <a:xfrm rot="16200000" flipV="1">
              <a:off x="6779913" y="2998572"/>
              <a:ext cx="410035" cy="2252950"/>
            </a:xfrm>
            <a:custGeom>
              <a:avLst/>
              <a:gdLst/>
              <a:ahLst/>
              <a:cxnLst/>
              <a:rect l="l" t="t" r="r" b="b"/>
              <a:pathLst>
                <a:path w="280750" h="1542591">
                  <a:moveTo>
                    <a:pt x="280750" y="1391049"/>
                  </a:moveTo>
                  <a:lnTo>
                    <a:pt x="280750" y="151543"/>
                  </a:lnTo>
                  <a:lnTo>
                    <a:pt x="280733" y="151543"/>
                  </a:lnTo>
                  <a:cubicBezTo>
                    <a:pt x="280668" y="100709"/>
                    <a:pt x="280191" y="44276"/>
                    <a:pt x="280591" y="0"/>
                  </a:cubicBezTo>
                  <a:lnTo>
                    <a:pt x="140374" y="102981"/>
                  </a:lnTo>
                  <a:lnTo>
                    <a:pt x="158" y="0"/>
                  </a:lnTo>
                  <a:lnTo>
                    <a:pt x="158" y="151543"/>
                  </a:lnTo>
                  <a:lnTo>
                    <a:pt x="0" y="151543"/>
                  </a:lnTo>
                  <a:lnTo>
                    <a:pt x="0" y="1391049"/>
                  </a:lnTo>
                  <a:lnTo>
                    <a:pt x="158" y="1391049"/>
                  </a:lnTo>
                  <a:lnTo>
                    <a:pt x="158" y="1436588"/>
                  </a:lnTo>
                  <a:lnTo>
                    <a:pt x="138730" y="1542591"/>
                  </a:lnTo>
                  <a:lnTo>
                    <a:pt x="280591" y="1444187"/>
                  </a:lnTo>
                  <a:cubicBezTo>
                    <a:pt x="280728" y="1429030"/>
                    <a:pt x="280763" y="1412448"/>
                    <a:pt x="280745" y="1395154"/>
                  </a:cubicBezTo>
                  <a:lnTo>
                    <a:pt x="280733" y="1391049"/>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bg1">
                    <a:lumMod val="95000"/>
                  </a:schemeClr>
                </a:solidFill>
                <a:latin typeface="微软雅黑" panose="020B0503020204020204" pitchFamily="34" charset="-122"/>
                <a:ea typeface="微软雅黑" panose="020B0503020204020204" pitchFamily="34" charset="-122"/>
              </a:endParaRPr>
            </a:p>
          </p:txBody>
        </p:sp>
        <p:sp>
          <p:nvSpPr>
            <p:cNvPr id="50" name="TextBox 9"/>
            <p:cNvSpPr txBox="1"/>
            <p:nvPr/>
          </p:nvSpPr>
          <p:spPr>
            <a:xfrm>
              <a:off x="6002475" y="3929957"/>
              <a:ext cx="2108931" cy="369219"/>
            </a:xfrm>
            <a:prstGeom prst="rect">
              <a:avLst/>
            </a:prstGeom>
            <a:noFill/>
          </p:spPr>
          <p:txBody>
            <a:bodyPr wrap="square" rtlCol="0">
              <a:spAutoFit/>
            </a:bodyPr>
            <a:lstStyle/>
            <a:p>
              <a:pPr algn="ctr"/>
              <a:r>
                <a:rPr lang="zh-CN" altLang="en-US" sz="1200" dirty="0">
                  <a:solidFill>
                    <a:schemeClr val="bg1">
                      <a:lumMod val="95000"/>
                    </a:schemeClr>
                  </a:solidFill>
                  <a:latin typeface="微软雅黑" panose="020B0503020204020204" pitchFamily="34" charset="-122"/>
                  <a:ea typeface="微软雅黑" panose="020B0503020204020204" pitchFamily="34" charset="-122"/>
                </a:rPr>
                <a:t>单击添加标题</a:t>
              </a:r>
            </a:p>
          </p:txBody>
        </p:sp>
      </p:grpSp>
    </p:spTree>
    <p:extLst>
      <p:ext uri="{BB962C8B-B14F-4D97-AF65-F5344CB8AC3E}">
        <p14:creationId xmlns:p14="http://schemas.microsoft.com/office/powerpoint/2010/main" val="42095702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2" presetClass="entr" presetSubtype="2"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1+#ppt_w/2"/>
                                          </p:val>
                                        </p:tav>
                                        <p:tav tm="100000">
                                          <p:val>
                                            <p:strVal val="#ppt_x"/>
                                          </p:val>
                                        </p:tav>
                                      </p:tavLst>
                                    </p:anim>
                                    <p:anim calcmode="lin" valueType="num">
                                      <p:cBhvr additive="base">
                                        <p:cTn id="17" dur="500" fill="hold"/>
                                        <p:tgtEl>
                                          <p:spTgt spid="8"/>
                                        </p:tgtEl>
                                        <p:attrNameLst>
                                          <p:attrName>ppt_y</p:attrName>
                                        </p:attrNameLst>
                                      </p:cBhvr>
                                      <p:tavLst>
                                        <p:tav tm="0">
                                          <p:val>
                                            <p:strVal val="#ppt_y"/>
                                          </p:val>
                                        </p:tav>
                                        <p:tav tm="100000">
                                          <p:val>
                                            <p:strVal val="#ppt_y"/>
                                          </p:val>
                                        </p:tav>
                                      </p:tavLst>
                                    </p:anim>
                                  </p:childTnLst>
                                </p:cTn>
                              </p:par>
                              <p:par>
                                <p:cTn id="18" presetID="2" presetClass="entr" presetSubtype="8"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500" fill="hold"/>
                                        <p:tgtEl>
                                          <p:spTgt spid="4"/>
                                        </p:tgtEl>
                                        <p:attrNameLst>
                                          <p:attrName>ppt_x</p:attrName>
                                        </p:attrNameLst>
                                      </p:cBhvr>
                                      <p:tavLst>
                                        <p:tav tm="0">
                                          <p:val>
                                            <p:strVal val="0-#ppt_w/2"/>
                                          </p:val>
                                        </p:tav>
                                        <p:tav tm="100000">
                                          <p:val>
                                            <p:strVal val="#ppt_x"/>
                                          </p:val>
                                        </p:tav>
                                      </p:tavLst>
                                    </p:anim>
                                    <p:anim calcmode="lin" valueType="num">
                                      <p:cBhvr additive="base">
                                        <p:cTn id="21" dur="500" fill="hold"/>
                                        <p:tgtEl>
                                          <p:spTgt spid="4"/>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2" presetClass="entr" presetSubtype="1" fill="hold" grpId="0" nodeType="afterEffect">
                                  <p:stCondLst>
                                    <p:cond delay="0"/>
                                  </p:stCondLst>
                                  <p:childTnLst>
                                    <p:set>
                                      <p:cBhvr>
                                        <p:cTn id="24" dur="1" fill="hold">
                                          <p:stCondLst>
                                            <p:cond delay="0"/>
                                          </p:stCondLst>
                                        </p:cTn>
                                        <p:tgtEl>
                                          <p:spTgt spid="42"/>
                                        </p:tgtEl>
                                        <p:attrNameLst>
                                          <p:attrName>style.visibility</p:attrName>
                                        </p:attrNameLst>
                                      </p:cBhvr>
                                      <p:to>
                                        <p:strVal val="visible"/>
                                      </p:to>
                                    </p:set>
                                    <p:animEffect transition="in" filter="wipe(up)">
                                      <p:cBhvr>
                                        <p:cTn id="25" dur="500"/>
                                        <p:tgtEl>
                                          <p:spTgt spid="42"/>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43"/>
                                        </p:tgtEl>
                                        <p:attrNameLst>
                                          <p:attrName>style.visibility</p:attrName>
                                        </p:attrNameLst>
                                      </p:cBhvr>
                                      <p:to>
                                        <p:strVal val="visible"/>
                                      </p:to>
                                    </p:set>
                                    <p:animEffect transition="in" filter="wipe(down)">
                                      <p:cBhvr>
                                        <p:cTn id="28" dur="500"/>
                                        <p:tgtEl>
                                          <p:spTgt spid="43"/>
                                        </p:tgtEl>
                                      </p:cBhvr>
                                    </p:animEffect>
                                  </p:childTnLst>
                                </p:cTn>
                              </p:par>
                            </p:childTnLst>
                          </p:cTn>
                        </p:par>
                        <p:par>
                          <p:cTn id="29" fill="hold">
                            <p:stCondLst>
                              <p:cond delay="1500"/>
                            </p:stCondLst>
                            <p:childTnLst>
                              <p:par>
                                <p:cTn id="30" presetID="22" presetClass="entr" presetSubtype="8" fill="hold" nodeType="after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wipe(left)">
                                      <p:cBhvr>
                                        <p:cTn id="32" dur="500"/>
                                        <p:tgtEl>
                                          <p:spTgt spid="44"/>
                                        </p:tgtEl>
                                      </p:cBhvr>
                                    </p:animEffect>
                                  </p:childTnLst>
                                </p:cTn>
                              </p:par>
                            </p:childTnLst>
                          </p:cTn>
                        </p:par>
                        <p:par>
                          <p:cTn id="33" fill="hold">
                            <p:stCondLst>
                              <p:cond delay="2000"/>
                            </p:stCondLst>
                            <p:childTnLst>
                              <p:par>
                                <p:cTn id="34" presetID="10" presetClass="entr" presetSubtype="0" fill="hold" grpId="0" nodeType="afterEffect">
                                  <p:stCondLst>
                                    <p:cond delay="0"/>
                                  </p:stCondLst>
                                  <p:childTnLst>
                                    <p:set>
                                      <p:cBhvr>
                                        <p:cTn id="35" dur="1" fill="hold">
                                          <p:stCondLst>
                                            <p:cond delay="0"/>
                                          </p:stCondLst>
                                        </p:cTn>
                                        <p:tgtEl>
                                          <p:spTgt spid="45"/>
                                        </p:tgtEl>
                                        <p:attrNameLst>
                                          <p:attrName>style.visibility</p:attrName>
                                        </p:attrNameLst>
                                      </p:cBhvr>
                                      <p:to>
                                        <p:strVal val="visible"/>
                                      </p:to>
                                    </p:set>
                                    <p:animEffect transition="in" filter="fade">
                                      <p:cBhvr>
                                        <p:cTn id="36" dur="500"/>
                                        <p:tgtEl>
                                          <p:spTgt spid="4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500"/>
                                        <p:tgtEl>
                                          <p:spTgt spid="46"/>
                                        </p:tgtEl>
                                      </p:cBhvr>
                                    </p:animEffect>
                                  </p:childTnLst>
                                </p:cTn>
                              </p:par>
                            </p:childTnLst>
                          </p:cTn>
                        </p:par>
                        <p:par>
                          <p:cTn id="40" fill="hold">
                            <p:stCondLst>
                              <p:cond delay="2500"/>
                            </p:stCondLst>
                            <p:childTnLst>
                              <p:par>
                                <p:cTn id="41" presetID="22" presetClass="entr" presetSubtype="1" fill="hold" grpId="0" nodeType="after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wipe(up)">
                                      <p:cBhvr>
                                        <p:cTn id="43"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5" grpId="0" animBg="1"/>
      <p:bldP spid="46" grpId="0" animBg="1"/>
      <p:bldP spid="4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69879D2A-17FE-49B8-9610-958362647C5E}"/>
              </a:ext>
            </a:extLst>
          </p:cNvPr>
          <p:cNvSpPr/>
          <p:nvPr/>
        </p:nvSpPr>
        <p:spPr>
          <a:xfrm>
            <a:off x="2947528" y="1659952"/>
            <a:ext cx="3561347" cy="1747389"/>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3" name="Oval 3">
            <a:extLst>
              <a:ext uri="{FF2B5EF4-FFF2-40B4-BE49-F238E27FC236}">
                <a16:creationId xmlns:a16="http://schemas.microsoft.com/office/drawing/2014/main" id="{CAB400A3-913C-4A9F-9BC8-42AD7F746B4B}"/>
              </a:ext>
            </a:extLst>
          </p:cNvPr>
          <p:cNvSpPr/>
          <p:nvPr/>
        </p:nvSpPr>
        <p:spPr>
          <a:xfrm>
            <a:off x="4385502" y="1345423"/>
            <a:ext cx="668069" cy="666653"/>
          </a:xfrm>
          <a:prstGeom prst="ellipse">
            <a:avLst/>
          </a:prstGeom>
          <a:solidFill>
            <a:schemeClr val="accent4"/>
          </a:solidFill>
          <a:ln w="4762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r>
              <a:rPr lang="en-US" altLang="zh-CN" sz="2000" b="1" dirty="0">
                <a:solidFill>
                  <a:srgbClr val="FFFFFF"/>
                </a:solidFill>
              </a:rPr>
              <a:t>02</a:t>
            </a:r>
            <a:endParaRPr lang="zh-CN" altLang="zh-CN" sz="2000" b="1" dirty="0">
              <a:solidFill>
                <a:srgbClr val="FFFFFF"/>
              </a:solidFill>
            </a:endParaRPr>
          </a:p>
        </p:txBody>
      </p:sp>
      <p:sp>
        <p:nvSpPr>
          <p:cNvPr id="4" name="Rectangle 5">
            <a:extLst>
              <a:ext uri="{FF2B5EF4-FFF2-40B4-BE49-F238E27FC236}">
                <a16:creationId xmlns:a16="http://schemas.microsoft.com/office/drawing/2014/main" id="{44159A00-C4D6-4DAD-BD8A-0EB0398DBF2E}"/>
              </a:ext>
            </a:extLst>
          </p:cNvPr>
          <p:cNvSpPr/>
          <p:nvPr/>
        </p:nvSpPr>
        <p:spPr>
          <a:xfrm>
            <a:off x="4221789" y="3310073"/>
            <a:ext cx="1038225" cy="2571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endParaRPr>
          </a:p>
        </p:txBody>
      </p:sp>
      <p:sp>
        <p:nvSpPr>
          <p:cNvPr id="5" name="TextBox 20">
            <a:extLst>
              <a:ext uri="{FF2B5EF4-FFF2-40B4-BE49-F238E27FC236}">
                <a16:creationId xmlns:a16="http://schemas.microsoft.com/office/drawing/2014/main" id="{E7132685-93A9-41A4-9F04-32A7AACBDE13}"/>
              </a:ext>
            </a:extLst>
          </p:cNvPr>
          <p:cNvSpPr txBox="1"/>
          <p:nvPr/>
        </p:nvSpPr>
        <p:spPr>
          <a:xfrm>
            <a:off x="4231849" y="2279878"/>
            <a:ext cx="1005403" cy="338554"/>
          </a:xfrm>
          <a:prstGeom prst="rect">
            <a:avLst/>
          </a:prstGeom>
          <a:noFill/>
        </p:spPr>
        <p:txBody>
          <a:bodyPr wrap="none">
            <a:spAutoFit/>
          </a:bodyPr>
          <a:lstStyle/>
          <a:p>
            <a:pPr algn="ct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自我评价</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 name="Rectangle 37">
            <a:extLst>
              <a:ext uri="{FF2B5EF4-FFF2-40B4-BE49-F238E27FC236}">
                <a16:creationId xmlns:a16="http://schemas.microsoft.com/office/drawing/2014/main" id="{111EE00B-97C2-4E0D-B316-E49A589F1514}"/>
              </a:ext>
            </a:extLst>
          </p:cNvPr>
          <p:cNvSpPr/>
          <p:nvPr/>
        </p:nvSpPr>
        <p:spPr>
          <a:xfrm>
            <a:off x="3376288" y="2676671"/>
            <a:ext cx="2776453" cy="400110"/>
          </a:xfrm>
          <a:prstGeom prst="rect">
            <a:avLst/>
          </a:prstGeom>
        </p:spPr>
        <p:txBody>
          <a:bodyPr wrap="square">
            <a:spAutoFit/>
          </a:bodyPr>
          <a:lstStyle/>
          <a:p>
            <a:pPr algn="ctr"/>
            <a:r>
              <a:rPr lang="zh-CN" altLang="en-US" sz="1000" dirty="0">
                <a:solidFill>
                  <a:schemeClr val="bg1">
                    <a:lumMod val="65000"/>
                  </a:schemeClr>
                </a:solidFill>
                <a:latin typeface="微软雅黑" panose="020B0503020204020204" pitchFamily="34" charset="-122"/>
                <a:ea typeface="微软雅黑" panose="020B0503020204020204" pitchFamily="34" charset="-122"/>
              </a:rPr>
              <a:t>请在这里输入您的主要叙述内容请在这里输入您的主要叙述内容</a:t>
            </a:r>
            <a:endParaRPr lang="en-US" altLang="zh-CN" sz="10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7" name="TextBox 26">
            <a:extLst>
              <a:ext uri="{FF2B5EF4-FFF2-40B4-BE49-F238E27FC236}">
                <a16:creationId xmlns:a16="http://schemas.microsoft.com/office/drawing/2014/main" id="{CA07F425-77C2-4269-B68D-5476B60F9F92}"/>
              </a:ext>
            </a:extLst>
          </p:cNvPr>
          <p:cNvSpPr txBox="1"/>
          <p:nvPr/>
        </p:nvSpPr>
        <p:spPr>
          <a:xfrm>
            <a:off x="4322302" y="3319298"/>
            <a:ext cx="888385" cy="253916"/>
          </a:xfrm>
          <a:prstGeom prst="rect">
            <a:avLst/>
          </a:prstGeom>
          <a:noFill/>
        </p:spPr>
        <p:txBody>
          <a:bodyPr wrap="none">
            <a:spAutoFit/>
          </a:bodyPr>
          <a:lstStyle/>
          <a:p>
            <a:pPr>
              <a:defRPr/>
            </a:pPr>
            <a:r>
              <a:rPr lang="en-US" altLang="zh-CN" sz="1050" dirty="0">
                <a:solidFill>
                  <a:schemeClr val="bg1"/>
                </a:solidFill>
                <a:latin typeface="微软雅黑" panose="020B0503020204020204" pitchFamily="34" charset="-122"/>
                <a:ea typeface="微软雅黑" panose="020B0503020204020204" pitchFamily="34" charset="-122"/>
              </a:rPr>
              <a:t>PART</a:t>
            </a:r>
            <a:r>
              <a:rPr lang="zh-CN" altLang="en-US" sz="1050" dirty="0">
                <a:solidFill>
                  <a:schemeClr val="bg1"/>
                </a:solidFill>
                <a:latin typeface="微软雅黑" panose="020B0503020204020204" pitchFamily="34" charset="-122"/>
                <a:ea typeface="微软雅黑" panose="020B0503020204020204" pitchFamily="34" charset="-122"/>
              </a:rPr>
              <a:t> </a:t>
            </a:r>
            <a:r>
              <a:rPr lang="en-US" altLang="zh-CN" sz="1050" dirty="0">
                <a:solidFill>
                  <a:schemeClr val="bg1"/>
                </a:solidFill>
                <a:latin typeface="微软雅黑" panose="020B0503020204020204" pitchFamily="34" charset="-122"/>
                <a:ea typeface="微软雅黑" panose="020B0503020204020204" pitchFamily="34" charset="-122"/>
              </a:rPr>
              <a:t>TWO</a:t>
            </a:r>
            <a:endParaRPr lang="id-ID" altLang="zh-CN" sz="105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24460841"/>
      </p:ext>
    </p:extLst>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16" presetClass="entr" presetSubtype="37"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outVertical)">
                                      <p:cBhvr>
                                        <p:cTn id="12" dur="500"/>
                                        <p:tgtEl>
                                          <p:spTgt spid="2"/>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animEffect transition="in" filter="fade">
                                      <p:cBhvr>
                                        <p:cTn id="17" dur="500"/>
                                        <p:tgtEl>
                                          <p:spTgt spid="4"/>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6"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2"/>
          <p:cNvGrpSpPr/>
          <p:nvPr/>
        </p:nvGrpSpPr>
        <p:grpSpPr>
          <a:xfrm>
            <a:off x="3715289" y="1339098"/>
            <a:ext cx="382319" cy="2340608"/>
            <a:chOff x="1461672" y="2210578"/>
            <a:chExt cx="509757" cy="3119848"/>
          </a:xfrm>
          <a:solidFill>
            <a:sysClr val="window" lastClr="FFFFFF">
              <a:lumMod val="75000"/>
            </a:sysClr>
          </a:solidFill>
        </p:grpSpPr>
        <p:sp>
          <p:nvSpPr>
            <p:cNvPr id="5" name="Rectangle 23"/>
            <p:cNvSpPr>
              <a:spLocks noChangeArrowheads="1"/>
            </p:cNvSpPr>
            <p:nvPr/>
          </p:nvSpPr>
          <p:spPr bwMode="auto">
            <a:xfrm>
              <a:off x="1461672" y="3773130"/>
              <a:ext cx="509757" cy="70069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7" name="Rectangle 24"/>
            <p:cNvSpPr>
              <a:spLocks noChangeArrowheads="1"/>
            </p:cNvSpPr>
            <p:nvPr/>
          </p:nvSpPr>
          <p:spPr bwMode="auto">
            <a:xfrm>
              <a:off x="1461672" y="2974337"/>
              <a:ext cx="509757" cy="78127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8" name="Freeform 25"/>
            <p:cNvSpPr/>
            <p:nvPr/>
          </p:nvSpPr>
          <p:spPr bwMode="auto">
            <a:xfrm>
              <a:off x="1461672"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9" name="Freeform 26"/>
            <p:cNvSpPr/>
            <p:nvPr/>
          </p:nvSpPr>
          <p:spPr bwMode="auto">
            <a:xfrm>
              <a:off x="1461672"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sp>
        <p:nvSpPr>
          <p:cNvPr id="10" name="Freeform 31"/>
          <p:cNvSpPr/>
          <p:nvPr/>
        </p:nvSpPr>
        <p:spPr bwMode="auto">
          <a:xfrm>
            <a:off x="3711788" y="2780384"/>
            <a:ext cx="382317" cy="22341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solidFill>
            <a:sysClr val="windowText" lastClr="000000">
              <a:alpha val="15000"/>
            </a:sysClr>
          </a:solidFill>
          <a:ln>
            <a:noFill/>
          </a:ln>
        </p:spPr>
        <p:txBody>
          <a:bodyPr vert="horz" wrap="square" lIns="68570" tIns="34284" rIns="68570" bIns="34284" numCol="1" anchor="t" anchorCtr="0" compatLnSpc="1"/>
          <a:lstStyle/>
          <a:p>
            <a:pPr defTabSz="913924">
              <a:defRPr/>
            </a:pPr>
            <a:endParaRPr lang="id-ID" sz="1000" kern="0" dirty="0">
              <a:solidFill>
                <a:prstClr val="black"/>
              </a:solidFill>
            </a:endParaRPr>
          </a:p>
        </p:txBody>
      </p:sp>
      <p:grpSp>
        <p:nvGrpSpPr>
          <p:cNvPr id="3" name="Group 8"/>
          <p:cNvGrpSpPr/>
          <p:nvPr/>
        </p:nvGrpSpPr>
        <p:grpSpPr>
          <a:xfrm>
            <a:off x="3713975" y="2813641"/>
            <a:ext cx="478008" cy="866064"/>
            <a:chOff x="806257" y="3985529"/>
            <a:chExt cx="637344" cy="1154395"/>
          </a:xfrm>
          <a:solidFill>
            <a:schemeClr val="accent1"/>
          </a:solidFill>
        </p:grpSpPr>
        <p:grpSp>
          <p:nvGrpSpPr>
            <p:cNvPr id="4" name="Group 28"/>
            <p:cNvGrpSpPr/>
            <p:nvPr/>
          </p:nvGrpSpPr>
          <p:grpSpPr>
            <a:xfrm>
              <a:off x="808009" y="4819356"/>
              <a:ext cx="635592" cy="320568"/>
              <a:chOff x="5311610" y="4117494"/>
              <a:chExt cx="576000" cy="290513"/>
            </a:xfrm>
            <a:grpFill/>
          </p:grpSpPr>
          <p:sp>
            <p:nvSpPr>
              <p:cNvPr id="15" name="Freeform 33"/>
              <p:cNvSpPr/>
              <p:nvPr/>
            </p:nvSpPr>
            <p:spPr bwMode="auto">
              <a:xfrm>
                <a:off x="5538360"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16" name="Freeform 34"/>
              <p:cNvSpPr/>
              <p:nvPr/>
            </p:nvSpPr>
            <p:spPr bwMode="auto">
              <a:xfrm>
                <a:off x="5311610"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sp>
          <p:nvSpPr>
            <p:cNvPr id="13" name="Rectangle 30"/>
            <p:cNvSpPr>
              <a:spLocks noChangeArrowheads="1"/>
            </p:cNvSpPr>
            <p:nvPr/>
          </p:nvSpPr>
          <p:spPr bwMode="auto">
            <a:xfrm>
              <a:off x="806257" y="4283326"/>
              <a:ext cx="509757" cy="586154"/>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14" name="Freeform 32"/>
            <p:cNvSpPr/>
            <p:nvPr/>
          </p:nvSpPr>
          <p:spPr bwMode="auto">
            <a:xfrm>
              <a:off x="806258" y="3985529"/>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grpSp>
        <p:nvGrpSpPr>
          <p:cNvPr id="11" name="Group 35"/>
          <p:cNvGrpSpPr/>
          <p:nvPr/>
        </p:nvGrpSpPr>
        <p:grpSpPr>
          <a:xfrm>
            <a:off x="4263154" y="1339098"/>
            <a:ext cx="382319" cy="2340608"/>
            <a:chOff x="2192160" y="2210578"/>
            <a:chExt cx="509757" cy="3119848"/>
          </a:xfrm>
          <a:solidFill>
            <a:sysClr val="window" lastClr="FFFFFF">
              <a:lumMod val="75000"/>
            </a:sysClr>
          </a:solidFill>
        </p:grpSpPr>
        <p:sp>
          <p:nvSpPr>
            <p:cNvPr id="18" name="Rectangle 36"/>
            <p:cNvSpPr>
              <a:spLocks noChangeArrowheads="1"/>
            </p:cNvSpPr>
            <p:nvPr/>
          </p:nvSpPr>
          <p:spPr bwMode="auto">
            <a:xfrm>
              <a:off x="2192160" y="3773130"/>
              <a:ext cx="509757" cy="70069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19" name="Rectangle 37"/>
            <p:cNvSpPr>
              <a:spLocks noChangeArrowheads="1"/>
            </p:cNvSpPr>
            <p:nvPr/>
          </p:nvSpPr>
          <p:spPr bwMode="auto">
            <a:xfrm>
              <a:off x="2192160" y="2974337"/>
              <a:ext cx="509757" cy="78127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20" name="Freeform 38"/>
            <p:cNvSpPr/>
            <p:nvPr/>
          </p:nvSpPr>
          <p:spPr bwMode="auto">
            <a:xfrm>
              <a:off x="2192160"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21" name="Freeform 39"/>
            <p:cNvSpPr/>
            <p:nvPr/>
          </p:nvSpPr>
          <p:spPr bwMode="auto">
            <a:xfrm>
              <a:off x="2192160"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sp>
        <p:nvSpPr>
          <p:cNvPr id="22" name="Freeform 42"/>
          <p:cNvSpPr/>
          <p:nvPr/>
        </p:nvSpPr>
        <p:spPr bwMode="auto">
          <a:xfrm>
            <a:off x="4259654" y="3080182"/>
            <a:ext cx="382317" cy="22341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solidFill>
            <a:sysClr val="windowText" lastClr="000000">
              <a:alpha val="15000"/>
            </a:sysClr>
          </a:solidFill>
          <a:ln>
            <a:noFill/>
          </a:ln>
        </p:spPr>
        <p:txBody>
          <a:bodyPr vert="horz" wrap="square" lIns="68570" tIns="34284" rIns="68570" bIns="34284" numCol="1" anchor="t" anchorCtr="0" compatLnSpc="1"/>
          <a:lstStyle/>
          <a:p>
            <a:pPr defTabSz="913924">
              <a:defRPr/>
            </a:pPr>
            <a:endParaRPr lang="id-ID" sz="1000" kern="0" dirty="0">
              <a:solidFill>
                <a:prstClr val="black"/>
              </a:solidFill>
            </a:endParaRPr>
          </a:p>
        </p:txBody>
      </p:sp>
      <p:grpSp>
        <p:nvGrpSpPr>
          <p:cNvPr id="12" name="Group 7"/>
          <p:cNvGrpSpPr/>
          <p:nvPr/>
        </p:nvGrpSpPr>
        <p:grpSpPr>
          <a:xfrm>
            <a:off x="4166150" y="3113438"/>
            <a:ext cx="573699" cy="566266"/>
            <a:chOff x="1409156" y="4385136"/>
            <a:chExt cx="764932" cy="754788"/>
          </a:xfrm>
          <a:solidFill>
            <a:schemeClr val="accent2"/>
          </a:solidFill>
        </p:grpSpPr>
        <p:sp>
          <p:nvSpPr>
            <p:cNvPr id="24" name="Rectangle 41"/>
            <p:cNvSpPr>
              <a:spLocks noChangeArrowheads="1"/>
            </p:cNvSpPr>
            <p:nvPr/>
          </p:nvSpPr>
          <p:spPr bwMode="auto">
            <a:xfrm>
              <a:off x="1536745" y="4671028"/>
              <a:ext cx="509757" cy="198451"/>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25" name="Freeform 43"/>
            <p:cNvSpPr/>
            <p:nvPr/>
          </p:nvSpPr>
          <p:spPr bwMode="auto">
            <a:xfrm>
              <a:off x="1536746" y="4385136"/>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nvGrpSpPr>
            <p:cNvPr id="17" name="Group 44"/>
            <p:cNvGrpSpPr/>
            <p:nvPr/>
          </p:nvGrpSpPr>
          <p:grpSpPr>
            <a:xfrm>
              <a:off x="1409156" y="4819356"/>
              <a:ext cx="764932" cy="320568"/>
              <a:chOff x="5856396" y="4117494"/>
              <a:chExt cx="693213" cy="290513"/>
            </a:xfrm>
            <a:grpFill/>
          </p:grpSpPr>
          <p:sp>
            <p:nvSpPr>
              <p:cNvPr id="27" name="Freeform 45"/>
              <p:cNvSpPr/>
              <p:nvPr/>
            </p:nvSpPr>
            <p:spPr bwMode="auto">
              <a:xfrm>
                <a:off x="6200359"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28" name="Freeform 46"/>
              <p:cNvSpPr/>
              <p:nvPr/>
            </p:nvSpPr>
            <p:spPr bwMode="auto">
              <a:xfrm>
                <a:off x="5973609"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29" name="Freeform 47"/>
              <p:cNvSpPr/>
              <p:nvPr/>
            </p:nvSpPr>
            <p:spPr bwMode="auto">
              <a:xfrm flipH="1">
                <a:off x="5856396"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grpSp>
      <p:grpSp>
        <p:nvGrpSpPr>
          <p:cNvPr id="23" name="Group 48"/>
          <p:cNvGrpSpPr/>
          <p:nvPr/>
        </p:nvGrpSpPr>
        <p:grpSpPr>
          <a:xfrm>
            <a:off x="4804018" y="1339098"/>
            <a:ext cx="382319" cy="2340608"/>
            <a:chOff x="2913310" y="2210578"/>
            <a:chExt cx="509757" cy="3119848"/>
          </a:xfrm>
          <a:solidFill>
            <a:sysClr val="window" lastClr="FFFFFF">
              <a:lumMod val="75000"/>
            </a:sysClr>
          </a:solidFill>
        </p:grpSpPr>
        <p:sp>
          <p:nvSpPr>
            <p:cNvPr id="31" name="Rectangle 49"/>
            <p:cNvSpPr>
              <a:spLocks noChangeArrowheads="1"/>
            </p:cNvSpPr>
            <p:nvPr/>
          </p:nvSpPr>
          <p:spPr bwMode="auto">
            <a:xfrm>
              <a:off x="2913310" y="3773130"/>
              <a:ext cx="509757" cy="70069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32" name="Rectangle 50"/>
            <p:cNvSpPr>
              <a:spLocks noChangeArrowheads="1"/>
            </p:cNvSpPr>
            <p:nvPr/>
          </p:nvSpPr>
          <p:spPr bwMode="auto">
            <a:xfrm>
              <a:off x="2913310" y="2974337"/>
              <a:ext cx="509757" cy="78127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33" name="Freeform 51"/>
            <p:cNvSpPr/>
            <p:nvPr/>
          </p:nvSpPr>
          <p:spPr bwMode="auto">
            <a:xfrm>
              <a:off x="2913310"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34" name="Freeform 52"/>
            <p:cNvSpPr/>
            <p:nvPr/>
          </p:nvSpPr>
          <p:spPr bwMode="auto">
            <a:xfrm>
              <a:off x="2913310"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sp>
        <p:nvSpPr>
          <p:cNvPr id="35" name="Freeform 55"/>
          <p:cNvSpPr/>
          <p:nvPr/>
        </p:nvSpPr>
        <p:spPr bwMode="auto">
          <a:xfrm>
            <a:off x="4800518" y="2383129"/>
            <a:ext cx="382317" cy="22341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solidFill>
            <a:sysClr val="windowText" lastClr="000000">
              <a:alpha val="15000"/>
            </a:sysClr>
          </a:solidFill>
          <a:ln>
            <a:noFill/>
          </a:ln>
        </p:spPr>
        <p:txBody>
          <a:bodyPr vert="horz" wrap="square" lIns="68570" tIns="34284" rIns="68570" bIns="34284" numCol="1" anchor="t" anchorCtr="0" compatLnSpc="1"/>
          <a:lstStyle/>
          <a:p>
            <a:pPr defTabSz="913924">
              <a:defRPr/>
            </a:pPr>
            <a:endParaRPr lang="id-ID" sz="1000" kern="0" dirty="0">
              <a:solidFill>
                <a:prstClr val="black"/>
              </a:solidFill>
            </a:endParaRPr>
          </a:p>
        </p:txBody>
      </p:sp>
      <p:grpSp>
        <p:nvGrpSpPr>
          <p:cNvPr id="26" name="Group 9"/>
          <p:cNvGrpSpPr/>
          <p:nvPr/>
        </p:nvGrpSpPr>
        <p:grpSpPr>
          <a:xfrm>
            <a:off x="4707013" y="2416386"/>
            <a:ext cx="573699" cy="1263318"/>
            <a:chOff x="2130307" y="3456020"/>
            <a:chExt cx="764932" cy="1683904"/>
          </a:xfrm>
          <a:solidFill>
            <a:schemeClr val="accent3"/>
          </a:solidFill>
        </p:grpSpPr>
        <p:sp>
          <p:nvSpPr>
            <p:cNvPr id="37" name="Rectangle 54"/>
            <p:cNvSpPr>
              <a:spLocks noChangeArrowheads="1"/>
            </p:cNvSpPr>
            <p:nvPr/>
          </p:nvSpPr>
          <p:spPr bwMode="auto">
            <a:xfrm>
              <a:off x="2257894" y="3753816"/>
              <a:ext cx="509757" cy="1115664"/>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38" name="Freeform 56"/>
            <p:cNvSpPr/>
            <p:nvPr/>
          </p:nvSpPr>
          <p:spPr bwMode="auto">
            <a:xfrm>
              <a:off x="2257895" y="3456020"/>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nvGrpSpPr>
            <p:cNvPr id="30" name="Group 57"/>
            <p:cNvGrpSpPr/>
            <p:nvPr/>
          </p:nvGrpSpPr>
          <p:grpSpPr>
            <a:xfrm>
              <a:off x="2130307" y="4819356"/>
              <a:ext cx="764932" cy="320568"/>
              <a:chOff x="6509932" y="4117494"/>
              <a:chExt cx="693213" cy="290513"/>
            </a:xfrm>
            <a:grpFill/>
          </p:grpSpPr>
          <p:sp>
            <p:nvSpPr>
              <p:cNvPr id="40" name="Freeform 58"/>
              <p:cNvSpPr/>
              <p:nvPr/>
            </p:nvSpPr>
            <p:spPr bwMode="auto">
              <a:xfrm>
                <a:off x="6853895"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41" name="Freeform 59"/>
              <p:cNvSpPr/>
              <p:nvPr/>
            </p:nvSpPr>
            <p:spPr bwMode="auto">
              <a:xfrm>
                <a:off x="6627145"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42" name="Freeform 60"/>
              <p:cNvSpPr/>
              <p:nvPr/>
            </p:nvSpPr>
            <p:spPr bwMode="auto">
              <a:xfrm flipH="1">
                <a:off x="6509932"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grpSp>
      <p:grpSp>
        <p:nvGrpSpPr>
          <p:cNvPr id="36" name="Group 61"/>
          <p:cNvGrpSpPr/>
          <p:nvPr/>
        </p:nvGrpSpPr>
        <p:grpSpPr>
          <a:xfrm>
            <a:off x="5343565" y="1339098"/>
            <a:ext cx="382319" cy="2340608"/>
            <a:chOff x="3632707" y="2210578"/>
            <a:chExt cx="509757" cy="3119848"/>
          </a:xfrm>
          <a:solidFill>
            <a:sysClr val="window" lastClr="FFFFFF">
              <a:lumMod val="75000"/>
            </a:sysClr>
          </a:solidFill>
        </p:grpSpPr>
        <p:sp>
          <p:nvSpPr>
            <p:cNvPr id="44" name="Rectangle 62"/>
            <p:cNvSpPr>
              <a:spLocks noChangeArrowheads="1"/>
            </p:cNvSpPr>
            <p:nvPr/>
          </p:nvSpPr>
          <p:spPr bwMode="auto">
            <a:xfrm>
              <a:off x="3632707" y="3773130"/>
              <a:ext cx="509757" cy="70069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45" name="Rectangle 63"/>
            <p:cNvSpPr>
              <a:spLocks noChangeArrowheads="1"/>
            </p:cNvSpPr>
            <p:nvPr/>
          </p:nvSpPr>
          <p:spPr bwMode="auto">
            <a:xfrm>
              <a:off x="3632707" y="2974337"/>
              <a:ext cx="509757" cy="78127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46" name="Freeform 64"/>
            <p:cNvSpPr/>
            <p:nvPr/>
          </p:nvSpPr>
          <p:spPr bwMode="auto">
            <a:xfrm>
              <a:off x="3632707"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47" name="Freeform 65"/>
            <p:cNvSpPr/>
            <p:nvPr/>
          </p:nvSpPr>
          <p:spPr bwMode="auto">
            <a:xfrm>
              <a:off x="3632707"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sp>
        <p:nvSpPr>
          <p:cNvPr id="48" name="Freeform 69"/>
          <p:cNvSpPr/>
          <p:nvPr/>
        </p:nvSpPr>
        <p:spPr bwMode="auto">
          <a:xfrm>
            <a:off x="5340065" y="1857608"/>
            <a:ext cx="382317" cy="22341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solidFill>
            <a:sysClr val="windowText" lastClr="000000">
              <a:alpha val="15000"/>
            </a:sysClr>
          </a:solidFill>
          <a:ln>
            <a:noFill/>
          </a:ln>
        </p:spPr>
        <p:txBody>
          <a:bodyPr vert="horz" wrap="square" lIns="68570" tIns="34284" rIns="68570" bIns="34284" numCol="1" anchor="t" anchorCtr="0" compatLnSpc="1"/>
          <a:lstStyle/>
          <a:p>
            <a:pPr defTabSz="913924">
              <a:defRPr/>
            </a:pPr>
            <a:endParaRPr lang="id-ID" sz="1000" kern="0" dirty="0">
              <a:solidFill>
                <a:prstClr val="black"/>
              </a:solidFill>
            </a:endParaRPr>
          </a:p>
        </p:txBody>
      </p:sp>
      <p:grpSp>
        <p:nvGrpSpPr>
          <p:cNvPr id="39" name="Group 4"/>
          <p:cNvGrpSpPr/>
          <p:nvPr/>
        </p:nvGrpSpPr>
        <p:grpSpPr>
          <a:xfrm>
            <a:off x="5246560" y="1890865"/>
            <a:ext cx="573699" cy="1788841"/>
            <a:chOff x="2849704" y="2755539"/>
            <a:chExt cx="764932" cy="2384385"/>
          </a:xfrm>
          <a:solidFill>
            <a:schemeClr val="accent4"/>
          </a:solidFill>
        </p:grpSpPr>
        <p:sp>
          <p:nvSpPr>
            <p:cNvPr id="50" name="Rectangle 67"/>
            <p:cNvSpPr>
              <a:spLocks noChangeArrowheads="1"/>
            </p:cNvSpPr>
            <p:nvPr/>
          </p:nvSpPr>
          <p:spPr bwMode="auto">
            <a:xfrm>
              <a:off x="2977292" y="3053336"/>
              <a:ext cx="509757" cy="1816144"/>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51" name="Freeform 72"/>
            <p:cNvSpPr/>
            <p:nvPr/>
          </p:nvSpPr>
          <p:spPr bwMode="auto">
            <a:xfrm>
              <a:off x="2977293" y="2755539"/>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nvGrpSpPr>
            <p:cNvPr id="43" name="Group 73"/>
            <p:cNvGrpSpPr/>
            <p:nvPr/>
          </p:nvGrpSpPr>
          <p:grpSpPr>
            <a:xfrm>
              <a:off x="2849704" y="4819356"/>
              <a:ext cx="764932" cy="320568"/>
              <a:chOff x="7161880" y="4117494"/>
              <a:chExt cx="693213" cy="290513"/>
            </a:xfrm>
            <a:grpFill/>
          </p:grpSpPr>
          <p:sp>
            <p:nvSpPr>
              <p:cNvPr id="53" name="Freeform 74"/>
              <p:cNvSpPr/>
              <p:nvPr/>
            </p:nvSpPr>
            <p:spPr bwMode="auto">
              <a:xfrm>
                <a:off x="7505843"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54" name="Freeform 75"/>
              <p:cNvSpPr/>
              <p:nvPr/>
            </p:nvSpPr>
            <p:spPr bwMode="auto">
              <a:xfrm>
                <a:off x="7279093"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55" name="Freeform 76"/>
              <p:cNvSpPr/>
              <p:nvPr/>
            </p:nvSpPr>
            <p:spPr bwMode="auto">
              <a:xfrm flipH="1">
                <a:off x="7161880"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grpSp>
      <p:grpSp>
        <p:nvGrpSpPr>
          <p:cNvPr id="49" name="Group 77"/>
          <p:cNvGrpSpPr/>
          <p:nvPr/>
        </p:nvGrpSpPr>
        <p:grpSpPr>
          <a:xfrm>
            <a:off x="5881799" y="1339098"/>
            <a:ext cx="382319" cy="2340608"/>
            <a:chOff x="4350352" y="2210578"/>
            <a:chExt cx="509757" cy="3119848"/>
          </a:xfrm>
          <a:solidFill>
            <a:sysClr val="window" lastClr="FFFFFF">
              <a:lumMod val="75000"/>
            </a:sysClr>
          </a:solidFill>
        </p:grpSpPr>
        <p:sp>
          <p:nvSpPr>
            <p:cNvPr id="57" name="Rectangle 78"/>
            <p:cNvSpPr>
              <a:spLocks noChangeArrowheads="1"/>
            </p:cNvSpPr>
            <p:nvPr/>
          </p:nvSpPr>
          <p:spPr bwMode="auto">
            <a:xfrm>
              <a:off x="4350352" y="3773130"/>
              <a:ext cx="509757" cy="70069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58" name="Rectangle 79"/>
            <p:cNvSpPr>
              <a:spLocks noChangeArrowheads="1"/>
            </p:cNvSpPr>
            <p:nvPr/>
          </p:nvSpPr>
          <p:spPr bwMode="auto">
            <a:xfrm>
              <a:off x="4350352" y="2974337"/>
              <a:ext cx="509757" cy="78127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59" name="Freeform 80"/>
            <p:cNvSpPr/>
            <p:nvPr/>
          </p:nvSpPr>
          <p:spPr bwMode="auto">
            <a:xfrm>
              <a:off x="4350352"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60" name="Freeform 81"/>
            <p:cNvSpPr/>
            <p:nvPr/>
          </p:nvSpPr>
          <p:spPr bwMode="auto">
            <a:xfrm>
              <a:off x="4350352"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grpSp>
        <p:nvGrpSpPr>
          <p:cNvPr id="52" name="Group 82"/>
          <p:cNvGrpSpPr/>
          <p:nvPr/>
        </p:nvGrpSpPr>
        <p:grpSpPr>
          <a:xfrm>
            <a:off x="5784793" y="1339098"/>
            <a:ext cx="573699" cy="2340608"/>
            <a:chOff x="4221011" y="2210578"/>
            <a:chExt cx="764932" cy="3119846"/>
          </a:xfrm>
          <a:solidFill>
            <a:schemeClr val="accent1"/>
          </a:solidFill>
        </p:grpSpPr>
        <p:sp>
          <p:nvSpPr>
            <p:cNvPr id="62" name="Rectangle 83"/>
            <p:cNvSpPr>
              <a:spLocks noChangeArrowheads="1"/>
            </p:cNvSpPr>
            <p:nvPr/>
          </p:nvSpPr>
          <p:spPr bwMode="auto">
            <a:xfrm>
              <a:off x="4348600" y="2508374"/>
              <a:ext cx="509757" cy="255160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63" name="Freeform 89"/>
            <p:cNvSpPr/>
            <p:nvPr/>
          </p:nvSpPr>
          <p:spPr bwMode="auto">
            <a:xfrm>
              <a:off x="4348601" y="2210578"/>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nvGrpSpPr>
            <p:cNvPr id="56" name="Group 90"/>
            <p:cNvGrpSpPr/>
            <p:nvPr/>
          </p:nvGrpSpPr>
          <p:grpSpPr>
            <a:xfrm>
              <a:off x="4221011" y="5009856"/>
              <a:ext cx="764932" cy="320568"/>
              <a:chOff x="7812240" y="4117494"/>
              <a:chExt cx="693213" cy="290513"/>
            </a:xfrm>
            <a:grpFill/>
          </p:grpSpPr>
          <p:sp>
            <p:nvSpPr>
              <p:cNvPr id="65" name="Freeform 99"/>
              <p:cNvSpPr/>
              <p:nvPr/>
            </p:nvSpPr>
            <p:spPr bwMode="auto">
              <a:xfrm>
                <a:off x="8156203"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66" name="Freeform 104"/>
              <p:cNvSpPr/>
              <p:nvPr/>
            </p:nvSpPr>
            <p:spPr bwMode="auto">
              <a:xfrm>
                <a:off x="7929453"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68" name="Freeform 105"/>
              <p:cNvSpPr/>
              <p:nvPr/>
            </p:nvSpPr>
            <p:spPr bwMode="auto">
              <a:xfrm flipH="1">
                <a:off x="7812240"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grpSp>
      <p:grpSp>
        <p:nvGrpSpPr>
          <p:cNvPr id="61" name="Group 106"/>
          <p:cNvGrpSpPr/>
          <p:nvPr/>
        </p:nvGrpSpPr>
        <p:grpSpPr>
          <a:xfrm>
            <a:off x="6422662" y="1339098"/>
            <a:ext cx="382319" cy="2340608"/>
            <a:chOff x="5071502" y="2210578"/>
            <a:chExt cx="509757" cy="3119848"/>
          </a:xfrm>
          <a:solidFill>
            <a:sysClr val="window" lastClr="FFFFFF">
              <a:lumMod val="75000"/>
            </a:sysClr>
          </a:solidFill>
        </p:grpSpPr>
        <p:sp>
          <p:nvSpPr>
            <p:cNvPr id="70" name="Rectangle 107"/>
            <p:cNvSpPr>
              <a:spLocks noChangeArrowheads="1"/>
            </p:cNvSpPr>
            <p:nvPr/>
          </p:nvSpPr>
          <p:spPr bwMode="auto">
            <a:xfrm>
              <a:off x="5071502" y="3773130"/>
              <a:ext cx="509757" cy="70069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71" name="Rectangle 108"/>
            <p:cNvSpPr>
              <a:spLocks noChangeArrowheads="1"/>
            </p:cNvSpPr>
            <p:nvPr/>
          </p:nvSpPr>
          <p:spPr bwMode="auto">
            <a:xfrm>
              <a:off x="5071502" y="2974337"/>
              <a:ext cx="509757" cy="78127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72" name="Freeform 109"/>
            <p:cNvSpPr/>
            <p:nvPr/>
          </p:nvSpPr>
          <p:spPr bwMode="auto">
            <a:xfrm>
              <a:off x="5071502"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73" name="Freeform 110"/>
            <p:cNvSpPr/>
            <p:nvPr/>
          </p:nvSpPr>
          <p:spPr bwMode="auto">
            <a:xfrm>
              <a:off x="5071502"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sp>
        <p:nvSpPr>
          <p:cNvPr id="74" name="Freeform 113"/>
          <p:cNvSpPr/>
          <p:nvPr/>
        </p:nvSpPr>
        <p:spPr bwMode="auto">
          <a:xfrm>
            <a:off x="6419161" y="2138996"/>
            <a:ext cx="382317" cy="22341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solidFill>
            <a:sysClr val="windowText" lastClr="000000">
              <a:alpha val="15000"/>
            </a:sysClr>
          </a:solidFill>
          <a:ln>
            <a:noFill/>
          </a:ln>
        </p:spPr>
        <p:txBody>
          <a:bodyPr vert="horz" wrap="square" lIns="68570" tIns="34284" rIns="68570" bIns="34284" numCol="1" anchor="t" anchorCtr="0" compatLnSpc="1"/>
          <a:lstStyle/>
          <a:p>
            <a:pPr defTabSz="913924">
              <a:defRPr/>
            </a:pPr>
            <a:endParaRPr lang="id-ID" sz="1000" kern="0" dirty="0">
              <a:solidFill>
                <a:prstClr val="black"/>
              </a:solidFill>
            </a:endParaRPr>
          </a:p>
        </p:txBody>
      </p:sp>
      <p:grpSp>
        <p:nvGrpSpPr>
          <p:cNvPr id="64" name="Group 3"/>
          <p:cNvGrpSpPr/>
          <p:nvPr/>
        </p:nvGrpSpPr>
        <p:grpSpPr>
          <a:xfrm>
            <a:off x="6325657" y="2172254"/>
            <a:ext cx="573699" cy="1507451"/>
            <a:chOff x="4288499" y="3130610"/>
            <a:chExt cx="764932" cy="2009314"/>
          </a:xfrm>
          <a:solidFill>
            <a:schemeClr val="accent2"/>
          </a:solidFill>
        </p:grpSpPr>
        <p:sp>
          <p:nvSpPr>
            <p:cNvPr id="76" name="Rectangle 112"/>
            <p:cNvSpPr>
              <a:spLocks noChangeArrowheads="1"/>
            </p:cNvSpPr>
            <p:nvPr/>
          </p:nvSpPr>
          <p:spPr bwMode="auto">
            <a:xfrm>
              <a:off x="4416086" y="3428406"/>
              <a:ext cx="509757" cy="1441073"/>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77" name="Freeform 114"/>
            <p:cNvSpPr/>
            <p:nvPr/>
          </p:nvSpPr>
          <p:spPr bwMode="auto">
            <a:xfrm>
              <a:off x="4416086" y="3130610"/>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nvGrpSpPr>
            <p:cNvPr id="69" name="Group 115"/>
            <p:cNvGrpSpPr/>
            <p:nvPr/>
          </p:nvGrpSpPr>
          <p:grpSpPr>
            <a:xfrm>
              <a:off x="4288499" y="4819356"/>
              <a:ext cx="764932" cy="320568"/>
              <a:chOff x="8465776" y="4117494"/>
              <a:chExt cx="693213" cy="290513"/>
            </a:xfrm>
            <a:grpFill/>
          </p:grpSpPr>
          <p:sp>
            <p:nvSpPr>
              <p:cNvPr id="79" name="Freeform 116"/>
              <p:cNvSpPr/>
              <p:nvPr/>
            </p:nvSpPr>
            <p:spPr bwMode="auto">
              <a:xfrm>
                <a:off x="8809739"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80" name="Freeform 117"/>
              <p:cNvSpPr/>
              <p:nvPr/>
            </p:nvSpPr>
            <p:spPr bwMode="auto">
              <a:xfrm>
                <a:off x="8582989"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81" name="Freeform 118"/>
              <p:cNvSpPr/>
              <p:nvPr/>
            </p:nvSpPr>
            <p:spPr bwMode="auto">
              <a:xfrm flipH="1">
                <a:off x="8465776"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grpSp>
      <p:grpSp>
        <p:nvGrpSpPr>
          <p:cNvPr id="75" name="Group 119"/>
          <p:cNvGrpSpPr/>
          <p:nvPr/>
        </p:nvGrpSpPr>
        <p:grpSpPr>
          <a:xfrm>
            <a:off x="6962209" y="1339098"/>
            <a:ext cx="382319" cy="2340608"/>
            <a:chOff x="5790899" y="2210578"/>
            <a:chExt cx="509757" cy="3119848"/>
          </a:xfrm>
          <a:solidFill>
            <a:sysClr val="window" lastClr="FFFFFF">
              <a:lumMod val="75000"/>
            </a:sysClr>
          </a:solidFill>
        </p:grpSpPr>
        <p:sp>
          <p:nvSpPr>
            <p:cNvPr id="83" name="Rectangle 120"/>
            <p:cNvSpPr>
              <a:spLocks noChangeArrowheads="1"/>
            </p:cNvSpPr>
            <p:nvPr/>
          </p:nvSpPr>
          <p:spPr bwMode="auto">
            <a:xfrm>
              <a:off x="5790899" y="3773130"/>
              <a:ext cx="509757" cy="70069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84" name="Rectangle 121"/>
            <p:cNvSpPr>
              <a:spLocks noChangeArrowheads="1"/>
            </p:cNvSpPr>
            <p:nvPr/>
          </p:nvSpPr>
          <p:spPr bwMode="auto">
            <a:xfrm>
              <a:off x="5790899" y="2974337"/>
              <a:ext cx="509757" cy="78127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85" name="Freeform 122"/>
            <p:cNvSpPr/>
            <p:nvPr/>
          </p:nvSpPr>
          <p:spPr bwMode="auto">
            <a:xfrm>
              <a:off x="5790899"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86" name="Freeform 123"/>
            <p:cNvSpPr/>
            <p:nvPr/>
          </p:nvSpPr>
          <p:spPr bwMode="auto">
            <a:xfrm>
              <a:off x="5790899"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sp>
        <p:nvSpPr>
          <p:cNvPr id="87" name="Freeform 126"/>
          <p:cNvSpPr/>
          <p:nvPr/>
        </p:nvSpPr>
        <p:spPr bwMode="auto">
          <a:xfrm>
            <a:off x="6958709" y="1655420"/>
            <a:ext cx="382317" cy="22341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solidFill>
            <a:sysClr val="windowText" lastClr="000000">
              <a:alpha val="15000"/>
            </a:sysClr>
          </a:solidFill>
          <a:ln>
            <a:noFill/>
          </a:ln>
        </p:spPr>
        <p:txBody>
          <a:bodyPr vert="horz" wrap="square" lIns="68570" tIns="34284" rIns="68570" bIns="34284" numCol="1" anchor="t" anchorCtr="0" compatLnSpc="1"/>
          <a:lstStyle/>
          <a:p>
            <a:pPr defTabSz="913924">
              <a:defRPr/>
            </a:pPr>
            <a:endParaRPr lang="id-ID" sz="1000" kern="0" dirty="0">
              <a:solidFill>
                <a:prstClr val="black"/>
              </a:solidFill>
            </a:endParaRPr>
          </a:p>
        </p:txBody>
      </p:sp>
      <p:grpSp>
        <p:nvGrpSpPr>
          <p:cNvPr id="78" name="Group 2"/>
          <p:cNvGrpSpPr/>
          <p:nvPr/>
        </p:nvGrpSpPr>
        <p:grpSpPr>
          <a:xfrm>
            <a:off x="6865205" y="1688676"/>
            <a:ext cx="573699" cy="1991028"/>
            <a:chOff x="5007896" y="2486040"/>
            <a:chExt cx="764932" cy="2653884"/>
          </a:xfrm>
          <a:solidFill>
            <a:schemeClr val="accent3"/>
          </a:solidFill>
        </p:grpSpPr>
        <p:sp>
          <p:nvSpPr>
            <p:cNvPr id="89" name="Rectangle 125"/>
            <p:cNvSpPr>
              <a:spLocks noChangeArrowheads="1"/>
            </p:cNvSpPr>
            <p:nvPr/>
          </p:nvSpPr>
          <p:spPr bwMode="auto">
            <a:xfrm>
              <a:off x="5135484" y="2768069"/>
              <a:ext cx="509757" cy="2101409"/>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90" name="Freeform 127"/>
            <p:cNvSpPr/>
            <p:nvPr/>
          </p:nvSpPr>
          <p:spPr bwMode="auto">
            <a:xfrm>
              <a:off x="5135485" y="2486040"/>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nvGrpSpPr>
            <p:cNvPr id="82" name="Group 128"/>
            <p:cNvGrpSpPr/>
            <p:nvPr/>
          </p:nvGrpSpPr>
          <p:grpSpPr>
            <a:xfrm>
              <a:off x="5007896" y="4819356"/>
              <a:ext cx="764932" cy="320568"/>
              <a:chOff x="9117724" y="4117494"/>
              <a:chExt cx="693213" cy="290513"/>
            </a:xfrm>
            <a:grpFill/>
          </p:grpSpPr>
          <p:sp>
            <p:nvSpPr>
              <p:cNvPr id="92" name="Freeform 129"/>
              <p:cNvSpPr/>
              <p:nvPr/>
            </p:nvSpPr>
            <p:spPr bwMode="auto">
              <a:xfrm>
                <a:off x="9461687"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93" name="Freeform 130"/>
              <p:cNvSpPr/>
              <p:nvPr/>
            </p:nvSpPr>
            <p:spPr bwMode="auto">
              <a:xfrm>
                <a:off x="9234937"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94" name="Freeform 131"/>
              <p:cNvSpPr/>
              <p:nvPr/>
            </p:nvSpPr>
            <p:spPr bwMode="auto">
              <a:xfrm flipH="1">
                <a:off x="9117724"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grpSp>
      <p:grpSp>
        <p:nvGrpSpPr>
          <p:cNvPr id="88" name="Group 132"/>
          <p:cNvGrpSpPr/>
          <p:nvPr/>
        </p:nvGrpSpPr>
        <p:grpSpPr>
          <a:xfrm>
            <a:off x="7496069" y="1339098"/>
            <a:ext cx="382319" cy="2340608"/>
            <a:chOff x="6502710" y="2210578"/>
            <a:chExt cx="509757" cy="3119848"/>
          </a:xfrm>
          <a:solidFill>
            <a:sysClr val="window" lastClr="FFFFFF">
              <a:lumMod val="75000"/>
            </a:sysClr>
          </a:solidFill>
        </p:grpSpPr>
        <p:sp>
          <p:nvSpPr>
            <p:cNvPr id="96" name="Rectangle 133"/>
            <p:cNvSpPr>
              <a:spLocks noChangeArrowheads="1"/>
            </p:cNvSpPr>
            <p:nvPr/>
          </p:nvSpPr>
          <p:spPr bwMode="auto">
            <a:xfrm>
              <a:off x="6502710" y="3773130"/>
              <a:ext cx="509757" cy="70069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97" name="Rectangle 134"/>
            <p:cNvSpPr>
              <a:spLocks noChangeArrowheads="1"/>
            </p:cNvSpPr>
            <p:nvPr/>
          </p:nvSpPr>
          <p:spPr bwMode="auto">
            <a:xfrm>
              <a:off x="6502710" y="2974337"/>
              <a:ext cx="509757" cy="781276"/>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98" name="Freeform 135"/>
            <p:cNvSpPr/>
            <p:nvPr/>
          </p:nvSpPr>
          <p:spPr bwMode="auto">
            <a:xfrm>
              <a:off x="6502710"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99" name="Freeform 136"/>
            <p:cNvSpPr/>
            <p:nvPr/>
          </p:nvSpPr>
          <p:spPr bwMode="auto">
            <a:xfrm>
              <a:off x="6502710"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sp>
        <p:nvSpPr>
          <p:cNvPr id="100" name="Freeform 139"/>
          <p:cNvSpPr/>
          <p:nvPr/>
        </p:nvSpPr>
        <p:spPr bwMode="auto">
          <a:xfrm>
            <a:off x="7492568" y="2518066"/>
            <a:ext cx="382317" cy="22341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solidFill>
            <a:sysClr val="windowText" lastClr="000000">
              <a:alpha val="15000"/>
            </a:sysClr>
          </a:solidFill>
          <a:ln>
            <a:noFill/>
          </a:ln>
        </p:spPr>
        <p:txBody>
          <a:bodyPr vert="horz" wrap="square" lIns="68570" tIns="34284" rIns="68570" bIns="34284" numCol="1" anchor="t" anchorCtr="0" compatLnSpc="1"/>
          <a:lstStyle/>
          <a:p>
            <a:pPr defTabSz="913924">
              <a:defRPr/>
            </a:pPr>
            <a:endParaRPr lang="id-ID" sz="1000" kern="0" dirty="0">
              <a:solidFill>
                <a:prstClr val="black"/>
              </a:solidFill>
            </a:endParaRPr>
          </a:p>
        </p:txBody>
      </p:sp>
      <p:grpSp>
        <p:nvGrpSpPr>
          <p:cNvPr id="91" name="Group 1"/>
          <p:cNvGrpSpPr/>
          <p:nvPr/>
        </p:nvGrpSpPr>
        <p:grpSpPr>
          <a:xfrm>
            <a:off x="7399065" y="2551323"/>
            <a:ext cx="478009" cy="1128383"/>
            <a:chOff x="5719707" y="3635879"/>
            <a:chExt cx="637345" cy="1504045"/>
          </a:xfrm>
          <a:solidFill>
            <a:schemeClr val="accent4"/>
          </a:solidFill>
        </p:grpSpPr>
        <p:sp>
          <p:nvSpPr>
            <p:cNvPr id="102" name="Rectangle 138"/>
            <p:cNvSpPr>
              <a:spLocks noChangeArrowheads="1"/>
            </p:cNvSpPr>
            <p:nvPr/>
          </p:nvSpPr>
          <p:spPr bwMode="auto">
            <a:xfrm>
              <a:off x="5847295" y="3906864"/>
              <a:ext cx="509757" cy="962617"/>
            </a:xfrm>
            <a:prstGeom prst="rect">
              <a:avLst/>
            </a:pr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103" name="Freeform 140"/>
            <p:cNvSpPr/>
            <p:nvPr/>
          </p:nvSpPr>
          <p:spPr bwMode="auto">
            <a:xfrm>
              <a:off x="5847296" y="3635879"/>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nvGrpSpPr>
            <p:cNvPr id="95" name="Group 141"/>
            <p:cNvGrpSpPr/>
            <p:nvPr/>
          </p:nvGrpSpPr>
          <p:grpSpPr>
            <a:xfrm>
              <a:off x="5719707" y="4819356"/>
              <a:ext cx="637344" cy="320568"/>
              <a:chOff x="9762797" y="4117494"/>
              <a:chExt cx="577588" cy="290513"/>
            </a:xfrm>
            <a:grpFill/>
          </p:grpSpPr>
          <p:sp>
            <p:nvSpPr>
              <p:cNvPr id="105" name="Freeform 142"/>
              <p:cNvSpPr/>
              <p:nvPr/>
            </p:nvSpPr>
            <p:spPr bwMode="auto">
              <a:xfrm>
                <a:off x="9880010"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sp>
            <p:nvSpPr>
              <p:cNvPr id="106" name="Freeform 143"/>
              <p:cNvSpPr/>
              <p:nvPr/>
            </p:nvSpPr>
            <p:spPr bwMode="auto">
              <a:xfrm flipH="1">
                <a:off x="9762797"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3924">
                  <a:defRPr/>
                </a:pPr>
                <a:endParaRPr lang="id-ID" sz="1000" kern="0" dirty="0">
                  <a:solidFill>
                    <a:prstClr val="black"/>
                  </a:solidFill>
                </a:endParaRPr>
              </a:p>
            </p:txBody>
          </p:sp>
        </p:grpSp>
      </p:grpSp>
      <p:cxnSp>
        <p:nvCxnSpPr>
          <p:cNvPr id="107" name="Straight Connector 144"/>
          <p:cNvCxnSpPr/>
          <p:nvPr/>
        </p:nvCxnSpPr>
        <p:spPr>
          <a:xfrm>
            <a:off x="3711787" y="3914499"/>
            <a:ext cx="4163096" cy="0"/>
          </a:xfrm>
          <a:prstGeom prst="line">
            <a:avLst/>
          </a:prstGeom>
          <a:noFill/>
          <a:ln w="15875" cap="flat" cmpd="sng" algn="ctr">
            <a:solidFill>
              <a:sysClr val="window" lastClr="FFFFFF">
                <a:lumMod val="65000"/>
              </a:sysClr>
            </a:solidFill>
            <a:prstDash val="sysDot"/>
            <a:headEnd type="oval"/>
            <a:tailEnd type="oval"/>
          </a:ln>
          <a:effectLst/>
        </p:spPr>
      </p:cxnSp>
      <p:sp>
        <p:nvSpPr>
          <p:cNvPr id="108" name="Oval 145"/>
          <p:cNvSpPr/>
          <p:nvPr/>
        </p:nvSpPr>
        <p:spPr>
          <a:xfrm>
            <a:off x="3861177" y="3878955"/>
            <a:ext cx="83538" cy="83564"/>
          </a:xfrm>
          <a:prstGeom prst="ellipse">
            <a:avLst/>
          </a:prstGeom>
          <a:solidFill>
            <a:schemeClr val="accent1"/>
          </a:solidFill>
          <a:ln w="25400" cap="flat" cmpd="sng" algn="ctr">
            <a:noFill/>
            <a:prstDash val="solid"/>
          </a:ln>
          <a:effectLst/>
        </p:spPr>
        <p:txBody>
          <a:bodyPr lIns="68570" tIns="34284" rIns="68570" bIns="34284" rtlCol="0" anchor="ctr"/>
          <a:lstStyle/>
          <a:p>
            <a:pPr algn="ctr" defTabSz="913924">
              <a:defRPr/>
            </a:pPr>
            <a:endParaRPr lang="id-ID" sz="1000" kern="0" dirty="0">
              <a:solidFill>
                <a:prstClr val="black">
                  <a:lumMod val="75000"/>
                  <a:lumOff val="25000"/>
                </a:prstClr>
              </a:solidFill>
              <a:latin typeface="Calibri" panose="020F0502020204030204"/>
            </a:endParaRPr>
          </a:p>
        </p:txBody>
      </p:sp>
      <p:sp>
        <p:nvSpPr>
          <p:cNvPr id="109" name="Oval 146"/>
          <p:cNvSpPr/>
          <p:nvPr/>
        </p:nvSpPr>
        <p:spPr>
          <a:xfrm>
            <a:off x="4409042" y="3878955"/>
            <a:ext cx="83538" cy="83564"/>
          </a:xfrm>
          <a:prstGeom prst="ellipse">
            <a:avLst/>
          </a:prstGeom>
          <a:solidFill>
            <a:schemeClr val="accent1"/>
          </a:solidFill>
          <a:ln w="25400" cap="flat" cmpd="sng" algn="ctr">
            <a:noFill/>
            <a:prstDash val="solid"/>
          </a:ln>
          <a:effectLst/>
        </p:spPr>
        <p:txBody>
          <a:bodyPr lIns="68570" tIns="34284" rIns="68570" bIns="34284" rtlCol="0" anchor="ctr"/>
          <a:lstStyle/>
          <a:p>
            <a:pPr algn="ctr" defTabSz="913924">
              <a:defRPr/>
            </a:pPr>
            <a:endParaRPr lang="id-ID" sz="1000" kern="0" dirty="0">
              <a:solidFill>
                <a:prstClr val="black">
                  <a:lumMod val="75000"/>
                  <a:lumOff val="25000"/>
                </a:prstClr>
              </a:solidFill>
              <a:latin typeface="Calibri" panose="020F0502020204030204"/>
            </a:endParaRPr>
          </a:p>
        </p:txBody>
      </p:sp>
      <p:sp>
        <p:nvSpPr>
          <p:cNvPr id="110" name="Oval 147"/>
          <p:cNvSpPr/>
          <p:nvPr/>
        </p:nvSpPr>
        <p:spPr>
          <a:xfrm>
            <a:off x="4956908" y="3878955"/>
            <a:ext cx="83538" cy="83564"/>
          </a:xfrm>
          <a:prstGeom prst="ellipse">
            <a:avLst/>
          </a:prstGeom>
          <a:solidFill>
            <a:schemeClr val="accent1"/>
          </a:solidFill>
          <a:ln w="25400" cap="flat" cmpd="sng" algn="ctr">
            <a:noFill/>
            <a:prstDash val="solid"/>
          </a:ln>
          <a:effectLst/>
        </p:spPr>
        <p:txBody>
          <a:bodyPr lIns="68570" tIns="34284" rIns="68570" bIns="34284" rtlCol="0" anchor="ctr"/>
          <a:lstStyle/>
          <a:p>
            <a:pPr algn="ctr" defTabSz="913924">
              <a:defRPr/>
            </a:pPr>
            <a:endParaRPr lang="id-ID" sz="1000" kern="0" dirty="0">
              <a:solidFill>
                <a:prstClr val="black">
                  <a:lumMod val="75000"/>
                  <a:lumOff val="25000"/>
                </a:prstClr>
              </a:solidFill>
              <a:latin typeface="Calibri" panose="020F0502020204030204"/>
            </a:endParaRPr>
          </a:p>
        </p:txBody>
      </p:sp>
      <p:sp>
        <p:nvSpPr>
          <p:cNvPr id="111" name="Oval 148"/>
          <p:cNvSpPr/>
          <p:nvPr/>
        </p:nvSpPr>
        <p:spPr>
          <a:xfrm>
            <a:off x="5489452" y="3878955"/>
            <a:ext cx="83538" cy="83564"/>
          </a:xfrm>
          <a:prstGeom prst="ellipse">
            <a:avLst/>
          </a:prstGeom>
          <a:solidFill>
            <a:schemeClr val="accent1"/>
          </a:solidFill>
          <a:ln w="25400" cap="flat" cmpd="sng" algn="ctr">
            <a:noFill/>
            <a:prstDash val="solid"/>
          </a:ln>
          <a:effectLst/>
        </p:spPr>
        <p:txBody>
          <a:bodyPr lIns="68570" tIns="34284" rIns="68570" bIns="34284" rtlCol="0" anchor="ctr"/>
          <a:lstStyle/>
          <a:p>
            <a:pPr algn="ctr" defTabSz="913924">
              <a:defRPr/>
            </a:pPr>
            <a:endParaRPr lang="id-ID" sz="1000" kern="0" dirty="0">
              <a:solidFill>
                <a:prstClr val="black">
                  <a:lumMod val="75000"/>
                  <a:lumOff val="25000"/>
                </a:prstClr>
              </a:solidFill>
              <a:latin typeface="Calibri" panose="020F0502020204030204"/>
            </a:endParaRPr>
          </a:p>
        </p:txBody>
      </p:sp>
      <p:sp>
        <p:nvSpPr>
          <p:cNvPr id="112" name="Oval 149"/>
          <p:cNvSpPr/>
          <p:nvPr/>
        </p:nvSpPr>
        <p:spPr>
          <a:xfrm>
            <a:off x="6027685" y="3878955"/>
            <a:ext cx="83538" cy="83564"/>
          </a:xfrm>
          <a:prstGeom prst="ellipse">
            <a:avLst/>
          </a:prstGeom>
          <a:solidFill>
            <a:schemeClr val="accent1"/>
          </a:solidFill>
          <a:ln w="25400" cap="flat" cmpd="sng" algn="ctr">
            <a:noFill/>
            <a:prstDash val="solid"/>
          </a:ln>
          <a:effectLst/>
        </p:spPr>
        <p:txBody>
          <a:bodyPr lIns="68570" tIns="34284" rIns="68570" bIns="34284" rtlCol="0" anchor="ctr"/>
          <a:lstStyle/>
          <a:p>
            <a:pPr algn="ctr" defTabSz="913924">
              <a:defRPr/>
            </a:pPr>
            <a:endParaRPr lang="id-ID" sz="1000" kern="0" dirty="0">
              <a:solidFill>
                <a:prstClr val="black">
                  <a:lumMod val="75000"/>
                  <a:lumOff val="25000"/>
                </a:prstClr>
              </a:solidFill>
              <a:latin typeface="Calibri" panose="020F0502020204030204"/>
            </a:endParaRPr>
          </a:p>
        </p:txBody>
      </p:sp>
      <p:sp>
        <p:nvSpPr>
          <p:cNvPr id="113" name="Oval 150"/>
          <p:cNvSpPr/>
          <p:nvPr/>
        </p:nvSpPr>
        <p:spPr>
          <a:xfrm>
            <a:off x="6568549" y="3878955"/>
            <a:ext cx="83538" cy="83564"/>
          </a:xfrm>
          <a:prstGeom prst="ellipse">
            <a:avLst/>
          </a:prstGeom>
          <a:solidFill>
            <a:schemeClr val="accent1"/>
          </a:solidFill>
          <a:ln w="25400" cap="flat" cmpd="sng" algn="ctr">
            <a:noFill/>
            <a:prstDash val="solid"/>
          </a:ln>
          <a:effectLst/>
        </p:spPr>
        <p:txBody>
          <a:bodyPr lIns="68570" tIns="34284" rIns="68570" bIns="34284" rtlCol="0" anchor="ctr"/>
          <a:lstStyle/>
          <a:p>
            <a:pPr algn="ctr" defTabSz="913924">
              <a:defRPr/>
            </a:pPr>
            <a:endParaRPr lang="id-ID" sz="1000" kern="0" dirty="0">
              <a:solidFill>
                <a:prstClr val="black">
                  <a:lumMod val="75000"/>
                  <a:lumOff val="25000"/>
                </a:prstClr>
              </a:solidFill>
              <a:latin typeface="Calibri" panose="020F0502020204030204"/>
            </a:endParaRPr>
          </a:p>
        </p:txBody>
      </p:sp>
      <p:sp>
        <p:nvSpPr>
          <p:cNvPr id="114" name="Oval 151"/>
          <p:cNvSpPr/>
          <p:nvPr/>
        </p:nvSpPr>
        <p:spPr>
          <a:xfrm>
            <a:off x="7109410" y="3878955"/>
            <a:ext cx="83538" cy="83564"/>
          </a:xfrm>
          <a:prstGeom prst="ellipse">
            <a:avLst/>
          </a:prstGeom>
          <a:solidFill>
            <a:schemeClr val="accent1"/>
          </a:solidFill>
          <a:ln w="25400" cap="flat" cmpd="sng" algn="ctr">
            <a:noFill/>
            <a:prstDash val="solid"/>
          </a:ln>
          <a:effectLst/>
        </p:spPr>
        <p:txBody>
          <a:bodyPr lIns="68570" tIns="34284" rIns="68570" bIns="34284" rtlCol="0" anchor="ctr"/>
          <a:lstStyle/>
          <a:p>
            <a:pPr algn="ctr" defTabSz="913924">
              <a:defRPr/>
            </a:pPr>
            <a:endParaRPr lang="id-ID" sz="1000" kern="0" dirty="0">
              <a:solidFill>
                <a:prstClr val="black">
                  <a:lumMod val="75000"/>
                  <a:lumOff val="25000"/>
                </a:prstClr>
              </a:solidFill>
              <a:latin typeface="Calibri" panose="020F0502020204030204"/>
            </a:endParaRPr>
          </a:p>
        </p:txBody>
      </p:sp>
      <p:sp>
        <p:nvSpPr>
          <p:cNvPr id="115" name="Oval 152"/>
          <p:cNvSpPr/>
          <p:nvPr/>
        </p:nvSpPr>
        <p:spPr>
          <a:xfrm>
            <a:off x="7641955" y="3878955"/>
            <a:ext cx="83538" cy="83564"/>
          </a:xfrm>
          <a:prstGeom prst="ellipse">
            <a:avLst/>
          </a:prstGeom>
          <a:solidFill>
            <a:schemeClr val="accent1"/>
          </a:solidFill>
          <a:ln w="25400" cap="flat" cmpd="sng" algn="ctr">
            <a:noFill/>
            <a:prstDash val="solid"/>
          </a:ln>
          <a:effectLst/>
        </p:spPr>
        <p:txBody>
          <a:bodyPr lIns="68570" tIns="34284" rIns="68570" bIns="34284" rtlCol="0" anchor="ctr"/>
          <a:lstStyle/>
          <a:p>
            <a:pPr algn="ctr" defTabSz="913924">
              <a:defRPr/>
            </a:pPr>
            <a:endParaRPr lang="id-ID" sz="1000" kern="0" dirty="0">
              <a:solidFill>
                <a:prstClr val="black">
                  <a:lumMod val="75000"/>
                  <a:lumOff val="25000"/>
                </a:prstClr>
              </a:solidFill>
              <a:latin typeface="Calibri" panose="020F0502020204030204"/>
            </a:endParaRPr>
          </a:p>
        </p:txBody>
      </p:sp>
      <p:sp>
        <p:nvSpPr>
          <p:cNvPr id="116" name="TextBox 153"/>
          <p:cNvSpPr txBox="1"/>
          <p:nvPr/>
        </p:nvSpPr>
        <p:spPr>
          <a:xfrm>
            <a:off x="3767983" y="2872423"/>
            <a:ext cx="269925" cy="346237"/>
          </a:xfrm>
          <a:prstGeom prst="rect">
            <a:avLst/>
          </a:prstGeom>
          <a:noFill/>
        </p:spPr>
        <p:txBody>
          <a:bodyPr wrap="none" lIns="68570" tIns="34284" rIns="68570" bIns="34284" rtlCol="0">
            <a:spAutoFit/>
          </a:bodyPr>
          <a:lstStyle/>
          <a:p>
            <a:pPr algn="ctr" defTabSz="913924">
              <a:defRPr/>
            </a:pPr>
            <a:r>
              <a:rPr lang="id-ID" sz="1000" b="1" kern="0" dirty="0">
                <a:solidFill>
                  <a:prstClr val="white"/>
                </a:solidFill>
              </a:rPr>
              <a:t>20</a:t>
            </a:r>
          </a:p>
          <a:p>
            <a:pPr algn="ctr" defTabSz="913924">
              <a:defRPr/>
            </a:pPr>
            <a:r>
              <a:rPr lang="id-ID" sz="800" kern="0" dirty="0">
                <a:solidFill>
                  <a:prstClr val="white"/>
                </a:solidFill>
              </a:rPr>
              <a:t>%</a:t>
            </a:r>
          </a:p>
        </p:txBody>
      </p:sp>
      <p:sp>
        <p:nvSpPr>
          <p:cNvPr id="117" name="TextBox 154"/>
          <p:cNvSpPr txBox="1"/>
          <p:nvPr/>
        </p:nvSpPr>
        <p:spPr>
          <a:xfrm>
            <a:off x="4323905" y="3203119"/>
            <a:ext cx="269925" cy="346237"/>
          </a:xfrm>
          <a:prstGeom prst="rect">
            <a:avLst/>
          </a:prstGeom>
          <a:noFill/>
        </p:spPr>
        <p:txBody>
          <a:bodyPr wrap="none" lIns="68570" tIns="34284" rIns="68570" bIns="34284" rtlCol="0">
            <a:spAutoFit/>
          </a:bodyPr>
          <a:lstStyle/>
          <a:p>
            <a:pPr algn="ctr" defTabSz="913924">
              <a:defRPr/>
            </a:pPr>
            <a:r>
              <a:rPr lang="id-ID" sz="1000" b="1" kern="0" dirty="0">
                <a:solidFill>
                  <a:prstClr val="white"/>
                </a:solidFill>
              </a:rPr>
              <a:t>10</a:t>
            </a:r>
          </a:p>
          <a:p>
            <a:pPr algn="ctr" defTabSz="913924">
              <a:defRPr/>
            </a:pPr>
            <a:r>
              <a:rPr lang="id-ID" sz="800" kern="0" dirty="0">
                <a:solidFill>
                  <a:prstClr val="white"/>
                </a:solidFill>
              </a:rPr>
              <a:t>%</a:t>
            </a:r>
          </a:p>
        </p:txBody>
      </p:sp>
      <p:sp>
        <p:nvSpPr>
          <p:cNvPr id="118" name="TextBox 155"/>
          <p:cNvSpPr txBox="1"/>
          <p:nvPr/>
        </p:nvSpPr>
        <p:spPr>
          <a:xfrm>
            <a:off x="4860114" y="2500808"/>
            <a:ext cx="269925" cy="346237"/>
          </a:xfrm>
          <a:prstGeom prst="rect">
            <a:avLst/>
          </a:prstGeom>
          <a:noFill/>
        </p:spPr>
        <p:txBody>
          <a:bodyPr wrap="none" lIns="68570" tIns="34284" rIns="68570" bIns="34284" rtlCol="0">
            <a:spAutoFit/>
          </a:bodyPr>
          <a:lstStyle/>
          <a:p>
            <a:pPr algn="ctr" defTabSz="913924">
              <a:defRPr/>
            </a:pPr>
            <a:r>
              <a:rPr lang="id-ID" sz="1000" b="1" kern="0" dirty="0">
                <a:solidFill>
                  <a:prstClr val="white"/>
                </a:solidFill>
              </a:rPr>
              <a:t>45</a:t>
            </a:r>
          </a:p>
          <a:p>
            <a:pPr algn="ctr" defTabSz="913924">
              <a:defRPr/>
            </a:pPr>
            <a:r>
              <a:rPr lang="id-ID" sz="800" kern="0" dirty="0">
                <a:solidFill>
                  <a:prstClr val="white"/>
                </a:solidFill>
              </a:rPr>
              <a:t>%</a:t>
            </a:r>
          </a:p>
        </p:txBody>
      </p:sp>
      <p:sp>
        <p:nvSpPr>
          <p:cNvPr id="119" name="TextBox 156"/>
          <p:cNvSpPr txBox="1"/>
          <p:nvPr/>
        </p:nvSpPr>
        <p:spPr>
          <a:xfrm>
            <a:off x="5395358" y="1990963"/>
            <a:ext cx="269925" cy="346237"/>
          </a:xfrm>
          <a:prstGeom prst="rect">
            <a:avLst/>
          </a:prstGeom>
          <a:noFill/>
        </p:spPr>
        <p:txBody>
          <a:bodyPr wrap="none" lIns="68570" tIns="34284" rIns="68570" bIns="34284" rtlCol="0">
            <a:spAutoFit/>
          </a:bodyPr>
          <a:lstStyle/>
          <a:p>
            <a:pPr algn="ctr" defTabSz="913924">
              <a:defRPr/>
            </a:pPr>
            <a:r>
              <a:rPr lang="id-ID" sz="1000" b="1" kern="0" dirty="0">
                <a:solidFill>
                  <a:prstClr val="white"/>
                </a:solidFill>
              </a:rPr>
              <a:t>75</a:t>
            </a:r>
          </a:p>
          <a:p>
            <a:pPr algn="ctr" defTabSz="913924">
              <a:defRPr/>
            </a:pPr>
            <a:r>
              <a:rPr lang="id-ID" sz="800" kern="0" dirty="0">
                <a:solidFill>
                  <a:prstClr val="white"/>
                </a:solidFill>
              </a:rPr>
              <a:t>%</a:t>
            </a:r>
          </a:p>
        </p:txBody>
      </p:sp>
      <p:sp>
        <p:nvSpPr>
          <p:cNvPr id="120" name="TextBox 157"/>
          <p:cNvSpPr txBox="1"/>
          <p:nvPr/>
        </p:nvSpPr>
        <p:spPr>
          <a:xfrm>
            <a:off x="5904952" y="1432476"/>
            <a:ext cx="335648" cy="346237"/>
          </a:xfrm>
          <a:prstGeom prst="rect">
            <a:avLst/>
          </a:prstGeom>
          <a:noFill/>
        </p:spPr>
        <p:txBody>
          <a:bodyPr wrap="none" lIns="68570" tIns="34284" rIns="68570" bIns="34284" rtlCol="0">
            <a:spAutoFit/>
          </a:bodyPr>
          <a:lstStyle/>
          <a:p>
            <a:pPr algn="ctr" defTabSz="913924">
              <a:defRPr/>
            </a:pPr>
            <a:r>
              <a:rPr lang="id-ID" sz="1000" b="1" kern="0" dirty="0">
                <a:solidFill>
                  <a:prstClr val="white"/>
                </a:solidFill>
              </a:rPr>
              <a:t>100</a:t>
            </a:r>
          </a:p>
          <a:p>
            <a:pPr algn="ctr" defTabSz="913924">
              <a:defRPr/>
            </a:pPr>
            <a:r>
              <a:rPr lang="id-ID" sz="800" kern="0" dirty="0">
                <a:solidFill>
                  <a:prstClr val="white"/>
                </a:solidFill>
              </a:rPr>
              <a:t>%</a:t>
            </a:r>
          </a:p>
        </p:txBody>
      </p:sp>
      <p:sp>
        <p:nvSpPr>
          <p:cNvPr id="121" name="TextBox 158"/>
          <p:cNvSpPr txBox="1"/>
          <p:nvPr/>
        </p:nvSpPr>
        <p:spPr>
          <a:xfrm>
            <a:off x="7016716" y="1780941"/>
            <a:ext cx="269925" cy="346237"/>
          </a:xfrm>
          <a:prstGeom prst="rect">
            <a:avLst/>
          </a:prstGeom>
          <a:noFill/>
        </p:spPr>
        <p:txBody>
          <a:bodyPr wrap="none" lIns="68570" tIns="34284" rIns="68570" bIns="34284" rtlCol="0">
            <a:spAutoFit/>
          </a:bodyPr>
          <a:lstStyle/>
          <a:p>
            <a:pPr algn="ctr" defTabSz="913924">
              <a:defRPr/>
            </a:pPr>
            <a:r>
              <a:rPr lang="id-ID" sz="1000" b="1" kern="0" dirty="0">
                <a:solidFill>
                  <a:prstClr val="white"/>
                </a:solidFill>
              </a:rPr>
              <a:t>85</a:t>
            </a:r>
          </a:p>
          <a:p>
            <a:pPr algn="ctr" defTabSz="913924">
              <a:defRPr/>
            </a:pPr>
            <a:r>
              <a:rPr lang="id-ID" sz="800" kern="0" dirty="0">
                <a:solidFill>
                  <a:prstClr val="white"/>
                </a:solidFill>
              </a:rPr>
              <a:t>%</a:t>
            </a:r>
          </a:p>
        </p:txBody>
      </p:sp>
      <p:sp>
        <p:nvSpPr>
          <p:cNvPr id="122" name="TextBox 159"/>
          <p:cNvSpPr txBox="1"/>
          <p:nvPr/>
        </p:nvSpPr>
        <p:spPr>
          <a:xfrm>
            <a:off x="6483521" y="2305149"/>
            <a:ext cx="269925" cy="346237"/>
          </a:xfrm>
          <a:prstGeom prst="rect">
            <a:avLst/>
          </a:prstGeom>
          <a:noFill/>
        </p:spPr>
        <p:txBody>
          <a:bodyPr wrap="none" lIns="68570" tIns="34284" rIns="68570" bIns="34284" rtlCol="0">
            <a:spAutoFit/>
          </a:bodyPr>
          <a:lstStyle/>
          <a:p>
            <a:pPr algn="ctr" defTabSz="913924">
              <a:defRPr/>
            </a:pPr>
            <a:r>
              <a:rPr lang="id-ID" sz="1000" b="1" kern="0" dirty="0">
                <a:solidFill>
                  <a:prstClr val="white"/>
                </a:solidFill>
              </a:rPr>
              <a:t>55</a:t>
            </a:r>
          </a:p>
          <a:p>
            <a:pPr algn="ctr" defTabSz="913924">
              <a:defRPr/>
            </a:pPr>
            <a:r>
              <a:rPr lang="id-ID" sz="800" kern="0" dirty="0">
                <a:solidFill>
                  <a:prstClr val="white"/>
                </a:solidFill>
              </a:rPr>
              <a:t>%</a:t>
            </a:r>
          </a:p>
        </p:txBody>
      </p:sp>
      <p:sp>
        <p:nvSpPr>
          <p:cNvPr id="123" name="TextBox 160"/>
          <p:cNvSpPr txBox="1"/>
          <p:nvPr/>
        </p:nvSpPr>
        <p:spPr>
          <a:xfrm>
            <a:off x="7548761" y="2644455"/>
            <a:ext cx="269925" cy="346237"/>
          </a:xfrm>
          <a:prstGeom prst="rect">
            <a:avLst/>
          </a:prstGeom>
          <a:noFill/>
        </p:spPr>
        <p:txBody>
          <a:bodyPr wrap="none" lIns="68570" tIns="34284" rIns="68570" bIns="34284" rtlCol="0">
            <a:spAutoFit/>
          </a:bodyPr>
          <a:lstStyle/>
          <a:p>
            <a:pPr algn="ctr" defTabSz="913924">
              <a:defRPr/>
            </a:pPr>
            <a:r>
              <a:rPr lang="id-ID" sz="1000" b="1" kern="0" dirty="0">
                <a:solidFill>
                  <a:prstClr val="white"/>
                </a:solidFill>
              </a:rPr>
              <a:t>40</a:t>
            </a:r>
          </a:p>
          <a:p>
            <a:pPr algn="ctr" defTabSz="913924">
              <a:defRPr/>
            </a:pPr>
            <a:r>
              <a:rPr lang="id-ID" sz="800" kern="0" dirty="0">
                <a:solidFill>
                  <a:prstClr val="white"/>
                </a:solidFill>
              </a:rPr>
              <a:t>%</a:t>
            </a:r>
          </a:p>
        </p:txBody>
      </p:sp>
      <p:sp>
        <p:nvSpPr>
          <p:cNvPr id="124" name="TextBox 161"/>
          <p:cNvSpPr txBox="1"/>
          <p:nvPr/>
        </p:nvSpPr>
        <p:spPr>
          <a:xfrm>
            <a:off x="7447207" y="3989873"/>
            <a:ext cx="484748" cy="207813"/>
          </a:xfrm>
          <a:prstGeom prst="rect">
            <a:avLst/>
          </a:prstGeom>
          <a:noFill/>
        </p:spPr>
        <p:txBody>
          <a:bodyPr wrap="none" lIns="68570" tIns="34284" rIns="68570" bIns="34284" rtlCol="0">
            <a:spAutoFit/>
          </a:bodyPr>
          <a:lstStyle/>
          <a:p>
            <a:pPr algn="ctr" defTabSz="913924"/>
            <a:r>
              <a:rPr lang="zh-CN" altLang="en-US" sz="900" dirty="0">
                <a:solidFill>
                  <a:prstClr val="black">
                    <a:lumMod val="75000"/>
                    <a:lumOff val="25000"/>
                  </a:prstClr>
                </a:solidFill>
                <a:latin typeface="微软雅黑" panose="020B0503020204020204" pitchFamily="34" charset="-122"/>
                <a:ea typeface="微软雅黑" panose="020B0503020204020204" pitchFamily="34" charset="-122"/>
              </a:rPr>
              <a:t>十二月</a:t>
            </a:r>
            <a:endParaRPr lang="id-ID" sz="90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25" name="TextBox 162"/>
          <p:cNvSpPr txBox="1"/>
          <p:nvPr/>
        </p:nvSpPr>
        <p:spPr>
          <a:xfrm>
            <a:off x="6957825" y="3989873"/>
            <a:ext cx="369332" cy="207813"/>
          </a:xfrm>
          <a:prstGeom prst="rect">
            <a:avLst/>
          </a:prstGeom>
          <a:noFill/>
        </p:spPr>
        <p:txBody>
          <a:bodyPr wrap="none" lIns="68570" tIns="34284" rIns="68570" bIns="34284" rtlCol="0">
            <a:spAutoFit/>
          </a:bodyPr>
          <a:lstStyle/>
          <a:p>
            <a:pPr algn="ctr" defTabSz="913924"/>
            <a:r>
              <a:rPr lang="zh-CN" altLang="en-US" sz="900" dirty="0">
                <a:solidFill>
                  <a:prstClr val="black">
                    <a:lumMod val="75000"/>
                    <a:lumOff val="25000"/>
                  </a:prstClr>
                </a:solidFill>
                <a:latin typeface="微软雅黑" panose="020B0503020204020204" pitchFamily="34" charset="-122"/>
                <a:ea typeface="微软雅黑" panose="020B0503020204020204" pitchFamily="34" charset="-122"/>
              </a:rPr>
              <a:t>十月</a:t>
            </a:r>
            <a:endParaRPr lang="id-ID" sz="90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26" name="TextBox 163"/>
          <p:cNvSpPr txBox="1"/>
          <p:nvPr/>
        </p:nvSpPr>
        <p:spPr>
          <a:xfrm>
            <a:off x="6432744" y="3989873"/>
            <a:ext cx="369332" cy="207813"/>
          </a:xfrm>
          <a:prstGeom prst="rect">
            <a:avLst/>
          </a:prstGeom>
          <a:noFill/>
        </p:spPr>
        <p:txBody>
          <a:bodyPr wrap="none" lIns="68570" tIns="34284" rIns="68570" bIns="34284" rtlCol="0">
            <a:spAutoFit/>
          </a:bodyPr>
          <a:lstStyle/>
          <a:p>
            <a:pPr algn="ctr" defTabSz="913924"/>
            <a:r>
              <a:rPr lang="zh-CN" altLang="en-US" sz="900" dirty="0">
                <a:solidFill>
                  <a:prstClr val="black">
                    <a:lumMod val="75000"/>
                    <a:lumOff val="25000"/>
                  </a:prstClr>
                </a:solidFill>
                <a:latin typeface="微软雅黑" panose="020B0503020204020204" pitchFamily="34" charset="-122"/>
                <a:ea typeface="微软雅黑" panose="020B0503020204020204" pitchFamily="34" charset="-122"/>
              </a:rPr>
              <a:t>八月</a:t>
            </a:r>
            <a:endParaRPr lang="id-ID" sz="90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27" name="TextBox 164"/>
          <p:cNvSpPr txBox="1"/>
          <p:nvPr/>
        </p:nvSpPr>
        <p:spPr>
          <a:xfrm>
            <a:off x="5891281" y="3989873"/>
            <a:ext cx="369332" cy="207813"/>
          </a:xfrm>
          <a:prstGeom prst="rect">
            <a:avLst/>
          </a:prstGeom>
          <a:noFill/>
        </p:spPr>
        <p:txBody>
          <a:bodyPr wrap="none" lIns="68570" tIns="34284" rIns="68570" bIns="34284" rtlCol="0">
            <a:spAutoFit/>
          </a:bodyPr>
          <a:lstStyle/>
          <a:p>
            <a:pPr algn="ctr" defTabSz="913924"/>
            <a:r>
              <a:rPr lang="zh-CN" altLang="en-US" sz="900" dirty="0">
                <a:solidFill>
                  <a:prstClr val="black">
                    <a:lumMod val="75000"/>
                    <a:lumOff val="25000"/>
                  </a:prstClr>
                </a:solidFill>
                <a:latin typeface="微软雅黑" panose="020B0503020204020204" pitchFamily="34" charset="-122"/>
                <a:ea typeface="微软雅黑" panose="020B0503020204020204" pitchFamily="34" charset="-122"/>
              </a:rPr>
              <a:t>六月</a:t>
            </a:r>
            <a:endParaRPr lang="id-ID" sz="90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28" name="TextBox 165"/>
          <p:cNvSpPr txBox="1"/>
          <p:nvPr/>
        </p:nvSpPr>
        <p:spPr>
          <a:xfrm>
            <a:off x="5349816" y="3989873"/>
            <a:ext cx="369332" cy="207813"/>
          </a:xfrm>
          <a:prstGeom prst="rect">
            <a:avLst/>
          </a:prstGeom>
          <a:noFill/>
        </p:spPr>
        <p:txBody>
          <a:bodyPr wrap="none" lIns="68570" tIns="34284" rIns="68570" bIns="34284" rtlCol="0">
            <a:spAutoFit/>
          </a:bodyPr>
          <a:lstStyle/>
          <a:p>
            <a:pPr algn="ctr" defTabSz="913924"/>
            <a:r>
              <a:rPr lang="zh-CN" altLang="en-US" sz="900" dirty="0">
                <a:solidFill>
                  <a:prstClr val="black">
                    <a:lumMod val="75000"/>
                    <a:lumOff val="25000"/>
                  </a:prstClr>
                </a:solidFill>
                <a:latin typeface="微软雅黑" panose="020B0503020204020204" pitchFamily="34" charset="-122"/>
                <a:ea typeface="微软雅黑" panose="020B0503020204020204" pitchFamily="34" charset="-122"/>
              </a:rPr>
              <a:t>五月</a:t>
            </a:r>
            <a:endParaRPr lang="id-ID" sz="90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29" name="TextBox 166"/>
          <p:cNvSpPr txBox="1"/>
          <p:nvPr/>
        </p:nvSpPr>
        <p:spPr>
          <a:xfrm>
            <a:off x="4807726" y="3989873"/>
            <a:ext cx="369332" cy="207813"/>
          </a:xfrm>
          <a:prstGeom prst="rect">
            <a:avLst/>
          </a:prstGeom>
          <a:noFill/>
        </p:spPr>
        <p:txBody>
          <a:bodyPr wrap="none" lIns="68570" tIns="34284" rIns="68570" bIns="34284" rtlCol="0">
            <a:spAutoFit/>
          </a:bodyPr>
          <a:lstStyle/>
          <a:p>
            <a:pPr algn="ctr" defTabSz="913924"/>
            <a:r>
              <a:rPr lang="zh-CN" altLang="en-US" sz="900" dirty="0">
                <a:solidFill>
                  <a:prstClr val="black">
                    <a:lumMod val="75000"/>
                    <a:lumOff val="25000"/>
                  </a:prstClr>
                </a:solidFill>
                <a:latin typeface="微软雅黑" panose="020B0503020204020204" pitchFamily="34" charset="-122"/>
                <a:ea typeface="微软雅黑" panose="020B0503020204020204" pitchFamily="34" charset="-122"/>
              </a:rPr>
              <a:t>四月</a:t>
            </a:r>
            <a:endParaRPr lang="id-ID" sz="90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30" name="TextBox 167"/>
          <p:cNvSpPr txBox="1"/>
          <p:nvPr/>
        </p:nvSpPr>
        <p:spPr>
          <a:xfrm>
            <a:off x="4252507" y="3989867"/>
            <a:ext cx="369332" cy="207813"/>
          </a:xfrm>
          <a:prstGeom prst="rect">
            <a:avLst/>
          </a:prstGeom>
          <a:noFill/>
        </p:spPr>
        <p:txBody>
          <a:bodyPr wrap="none" lIns="68570" tIns="34284" rIns="68570" bIns="34284" rtlCol="0">
            <a:spAutoFit/>
          </a:bodyPr>
          <a:lstStyle/>
          <a:p>
            <a:pPr algn="ctr" defTabSz="913924"/>
            <a:r>
              <a:rPr lang="zh-CN" altLang="en-US" sz="900" dirty="0">
                <a:solidFill>
                  <a:prstClr val="black">
                    <a:lumMod val="75000"/>
                    <a:lumOff val="25000"/>
                  </a:prstClr>
                </a:solidFill>
                <a:latin typeface="微软雅黑" panose="020B0503020204020204" pitchFamily="34" charset="-122"/>
                <a:ea typeface="微软雅黑" panose="020B0503020204020204" pitchFamily="34" charset="-122"/>
              </a:rPr>
              <a:t>二月</a:t>
            </a:r>
            <a:endParaRPr lang="id-ID" sz="90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31" name="TextBox 168"/>
          <p:cNvSpPr txBox="1"/>
          <p:nvPr/>
        </p:nvSpPr>
        <p:spPr>
          <a:xfrm>
            <a:off x="3700062" y="3989864"/>
            <a:ext cx="369332" cy="207813"/>
          </a:xfrm>
          <a:prstGeom prst="rect">
            <a:avLst/>
          </a:prstGeom>
          <a:noFill/>
        </p:spPr>
        <p:txBody>
          <a:bodyPr wrap="none" lIns="68570" tIns="34284" rIns="68570" bIns="34284" rtlCol="0">
            <a:spAutoFit/>
          </a:bodyPr>
          <a:lstStyle/>
          <a:p>
            <a:pPr algn="ctr" defTabSz="913924"/>
            <a:r>
              <a:rPr lang="zh-CN" altLang="en-US" sz="900" dirty="0">
                <a:solidFill>
                  <a:prstClr val="black">
                    <a:lumMod val="75000"/>
                    <a:lumOff val="25000"/>
                  </a:prstClr>
                </a:solidFill>
                <a:latin typeface="微软雅黑" panose="020B0503020204020204" pitchFamily="34" charset="-122"/>
                <a:ea typeface="微软雅黑" panose="020B0503020204020204" pitchFamily="34" charset="-122"/>
              </a:rPr>
              <a:t>一月</a:t>
            </a:r>
            <a:endParaRPr lang="id-ID" sz="90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32" name="矩形 131"/>
          <p:cNvSpPr/>
          <p:nvPr/>
        </p:nvSpPr>
        <p:spPr>
          <a:xfrm>
            <a:off x="898997" y="1250685"/>
            <a:ext cx="1779552" cy="253897"/>
          </a:xfrm>
          <a:prstGeom prst="rect">
            <a:avLst/>
          </a:prstGeom>
        </p:spPr>
        <p:txBody>
          <a:bodyPr wrap="square" lIns="68562" tIns="34281" rIns="68562" bIns="34281">
            <a:spAutoFit/>
          </a:bodyPr>
          <a:lstStyle/>
          <a:p>
            <a:pPr algn="ctr" defTabSz="913924">
              <a:defRPr/>
            </a:pPr>
            <a:r>
              <a:rPr lang="zh-CN" altLang="en-US" sz="1200" kern="0" dirty="0">
                <a:solidFill>
                  <a:schemeClr val="tx1">
                    <a:lumMod val="75000"/>
                    <a:lumOff val="25000"/>
                  </a:schemeClr>
                </a:solidFill>
                <a:latin typeface="微软雅黑" panose="020B0503020204020204" pitchFamily="34" charset="-122"/>
                <a:ea typeface="微软雅黑" panose="020B0503020204020204" pitchFamily="34" charset="-122"/>
              </a:rPr>
              <a:t>单击添加标题</a:t>
            </a:r>
            <a:endParaRPr lang="en-US" altLang="zh-CN" sz="12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3" name="矩形 47"/>
          <p:cNvSpPr>
            <a:spLocks noChangeArrowheads="1"/>
          </p:cNvSpPr>
          <p:nvPr/>
        </p:nvSpPr>
        <p:spPr bwMode="auto">
          <a:xfrm>
            <a:off x="898997" y="1652264"/>
            <a:ext cx="2483216" cy="591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913924">
              <a:lnSpc>
                <a:spcPct val="130000"/>
              </a:lnSpc>
              <a:spcBef>
                <a:spcPct val="0"/>
              </a:spcBef>
              <a:buNone/>
              <a:defRPr/>
            </a:pPr>
            <a:r>
              <a:rPr lang="zh-CN" altLang="en-US" sz="900" kern="0" dirty="0">
                <a:solidFill>
                  <a:schemeClr val="tx1">
                    <a:lumMod val="50000"/>
                    <a:lumOff val="50000"/>
                  </a:schemeClr>
                </a:solidFill>
                <a:sym typeface="微软雅黑" panose="020B0503020204020204" pitchFamily="34" charset="-122"/>
              </a:rPr>
              <a:t>在此录入上述图表的描述说明，在此录入上述图表的描述说明，在此录入上述图表的描述说明，在此录入上述图表的描述说明。</a:t>
            </a:r>
          </a:p>
        </p:txBody>
      </p:sp>
      <p:sp>
        <p:nvSpPr>
          <p:cNvPr id="134" name="矩形 133"/>
          <p:cNvSpPr/>
          <p:nvPr/>
        </p:nvSpPr>
        <p:spPr>
          <a:xfrm>
            <a:off x="953003" y="2570092"/>
            <a:ext cx="1779552" cy="253897"/>
          </a:xfrm>
          <a:prstGeom prst="rect">
            <a:avLst/>
          </a:prstGeom>
        </p:spPr>
        <p:txBody>
          <a:bodyPr wrap="square" lIns="68562" tIns="34281" rIns="68562" bIns="34281">
            <a:spAutoFit/>
          </a:bodyPr>
          <a:lstStyle/>
          <a:p>
            <a:pPr algn="ctr" defTabSz="913924">
              <a:defRPr/>
            </a:pPr>
            <a:r>
              <a:rPr lang="zh-CN" altLang="en-US" sz="1200" kern="0" dirty="0">
                <a:solidFill>
                  <a:schemeClr val="tx1">
                    <a:lumMod val="75000"/>
                    <a:lumOff val="25000"/>
                  </a:schemeClr>
                </a:solidFill>
                <a:latin typeface="微软雅黑" panose="020B0503020204020204" pitchFamily="34" charset="-122"/>
                <a:ea typeface="微软雅黑" panose="020B0503020204020204" pitchFamily="34" charset="-122"/>
              </a:rPr>
              <a:t>单击添加标题</a:t>
            </a:r>
            <a:endParaRPr lang="en-US" altLang="zh-CN" sz="12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5" name="矩形 47"/>
          <p:cNvSpPr>
            <a:spLocks noChangeArrowheads="1"/>
          </p:cNvSpPr>
          <p:nvPr/>
        </p:nvSpPr>
        <p:spPr bwMode="auto">
          <a:xfrm>
            <a:off x="898997" y="3039918"/>
            <a:ext cx="2483216" cy="591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913924">
              <a:lnSpc>
                <a:spcPct val="130000"/>
              </a:lnSpc>
              <a:spcBef>
                <a:spcPct val="0"/>
              </a:spcBef>
              <a:buNone/>
              <a:defRPr/>
            </a:pPr>
            <a:r>
              <a:rPr lang="zh-CN" altLang="en-US" sz="900" kern="0" dirty="0">
                <a:solidFill>
                  <a:schemeClr val="tx1">
                    <a:lumMod val="50000"/>
                    <a:lumOff val="50000"/>
                  </a:schemeClr>
                </a:solidFill>
                <a:sym typeface="微软雅黑" panose="020B0503020204020204" pitchFamily="34" charset="-122"/>
              </a:rPr>
              <a:t>在此录入上述图表的描述说明，在此录入上述图表的描述说明，在此录入上述图表的描述说明，在此录入上述图表的描述说明。</a:t>
            </a:r>
          </a:p>
        </p:txBody>
      </p:sp>
    </p:spTree>
    <p:extLst>
      <p:ext uri="{BB962C8B-B14F-4D97-AF65-F5344CB8AC3E}">
        <p14:creationId xmlns:p14="http://schemas.microsoft.com/office/powerpoint/2010/main" val="1675192985"/>
      </p:ext>
    </p:extLst>
  </p:cSld>
  <p:clrMapOvr>
    <a:masterClrMapping/>
  </p:clrMapOvr>
  <mc:AlternateContent xmlns:mc="http://schemas.openxmlformats.org/markup-compatibility/2006">
    <mc:Choice xmlns:p14="http://schemas.microsoft.com/office/powerpoint/2010/main" Requires="p14">
      <p:transition spd="slow" p14:dur="1250" advClick="0" advTm="0">
        <p14:switch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anim calcmode="lin" valueType="num">
                                      <p:cBhvr>
                                        <p:cTn id="13" dur="500" fill="hold"/>
                                        <p:tgtEl>
                                          <p:spTgt spid="11"/>
                                        </p:tgtEl>
                                        <p:attrNameLst>
                                          <p:attrName>ppt_x</p:attrName>
                                        </p:attrNameLst>
                                      </p:cBhvr>
                                      <p:tavLst>
                                        <p:tav tm="0">
                                          <p:val>
                                            <p:strVal val="#ppt_x"/>
                                          </p:val>
                                        </p:tav>
                                        <p:tav tm="100000">
                                          <p:val>
                                            <p:strVal val="#ppt_x"/>
                                          </p:val>
                                        </p:tav>
                                      </p:tavLst>
                                    </p:anim>
                                    <p:anim calcmode="lin" valueType="num">
                                      <p:cBhvr>
                                        <p:cTn id="14" dur="5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anim calcmode="lin" valueType="num">
                                      <p:cBhvr>
                                        <p:cTn id="18" dur="500" fill="hold"/>
                                        <p:tgtEl>
                                          <p:spTgt spid="23"/>
                                        </p:tgtEl>
                                        <p:attrNameLst>
                                          <p:attrName>ppt_x</p:attrName>
                                        </p:attrNameLst>
                                      </p:cBhvr>
                                      <p:tavLst>
                                        <p:tav tm="0">
                                          <p:val>
                                            <p:strVal val="#ppt_x"/>
                                          </p:val>
                                        </p:tav>
                                        <p:tav tm="100000">
                                          <p:val>
                                            <p:strVal val="#ppt_x"/>
                                          </p:val>
                                        </p:tav>
                                      </p:tavLst>
                                    </p:anim>
                                    <p:anim calcmode="lin" valueType="num">
                                      <p:cBhvr>
                                        <p:cTn id="19" dur="500" fill="hold"/>
                                        <p:tgtEl>
                                          <p:spTgt spid="2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anim calcmode="lin" valueType="num">
                                      <p:cBhvr>
                                        <p:cTn id="23" dur="500" fill="hold"/>
                                        <p:tgtEl>
                                          <p:spTgt spid="36"/>
                                        </p:tgtEl>
                                        <p:attrNameLst>
                                          <p:attrName>ppt_x</p:attrName>
                                        </p:attrNameLst>
                                      </p:cBhvr>
                                      <p:tavLst>
                                        <p:tav tm="0">
                                          <p:val>
                                            <p:strVal val="#ppt_x"/>
                                          </p:val>
                                        </p:tav>
                                        <p:tav tm="100000">
                                          <p:val>
                                            <p:strVal val="#ppt_x"/>
                                          </p:val>
                                        </p:tav>
                                      </p:tavLst>
                                    </p:anim>
                                    <p:anim calcmode="lin" valueType="num">
                                      <p:cBhvr>
                                        <p:cTn id="24" dur="500" fill="hold"/>
                                        <p:tgtEl>
                                          <p:spTgt spid="3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fade">
                                      <p:cBhvr>
                                        <p:cTn id="27" dur="500"/>
                                        <p:tgtEl>
                                          <p:spTgt spid="49"/>
                                        </p:tgtEl>
                                      </p:cBhvr>
                                    </p:animEffect>
                                    <p:anim calcmode="lin" valueType="num">
                                      <p:cBhvr>
                                        <p:cTn id="28" dur="500" fill="hold"/>
                                        <p:tgtEl>
                                          <p:spTgt spid="49"/>
                                        </p:tgtEl>
                                        <p:attrNameLst>
                                          <p:attrName>ppt_x</p:attrName>
                                        </p:attrNameLst>
                                      </p:cBhvr>
                                      <p:tavLst>
                                        <p:tav tm="0">
                                          <p:val>
                                            <p:strVal val="#ppt_x"/>
                                          </p:val>
                                        </p:tav>
                                        <p:tav tm="100000">
                                          <p:val>
                                            <p:strVal val="#ppt_x"/>
                                          </p:val>
                                        </p:tav>
                                      </p:tavLst>
                                    </p:anim>
                                    <p:anim calcmode="lin" valueType="num">
                                      <p:cBhvr>
                                        <p:cTn id="29" dur="500" fill="hold"/>
                                        <p:tgtEl>
                                          <p:spTgt spid="49"/>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61"/>
                                        </p:tgtEl>
                                        <p:attrNameLst>
                                          <p:attrName>style.visibility</p:attrName>
                                        </p:attrNameLst>
                                      </p:cBhvr>
                                      <p:to>
                                        <p:strVal val="visible"/>
                                      </p:to>
                                    </p:set>
                                    <p:animEffect transition="in" filter="fade">
                                      <p:cBhvr>
                                        <p:cTn id="32" dur="500"/>
                                        <p:tgtEl>
                                          <p:spTgt spid="61"/>
                                        </p:tgtEl>
                                      </p:cBhvr>
                                    </p:animEffect>
                                    <p:anim calcmode="lin" valueType="num">
                                      <p:cBhvr>
                                        <p:cTn id="33" dur="500" fill="hold"/>
                                        <p:tgtEl>
                                          <p:spTgt spid="61"/>
                                        </p:tgtEl>
                                        <p:attrNameLst>
                                          <p:attrName>ppt_x</p:attrName>
                                        </p:attrNameLst>
                                      </p:cBhvr>
                                      <p:tavLst>
                                        <p:tav tm="0">
                                          <p:val>
                                            <p:strVal val="#ppt_x"/>
                                          </p:val>
                                        </p:tav>
                                        <p:tav tm="100000">
                                          <p:val>
                                            <p:strVal val="#ppt_x"/>
                                          </p:val>
                                        </p:tav>
                                      </p:tavLst>
                                    </p:anim>
                                    <p:anim calcmode="lin" valueType="num">
                                      <p:cBhvr>
                                        <p:cTn id="34" dur="500" fill="hold"/>
                                        <p:tgtEl>
                                          <p:spTgt spid="61"/>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75"/>
                                        </p:tgtEl>
                                        <p:attrNameLst>
                                          <p:attrName>style.visibility</p:attrName>
                                        </p:attrNameLst>
                                      </p:cBhvr>
                                      <p:to>
                                        <p:strVal val="visible"/>
                                      </p:to>
                                    </p:set>
                                    <p:animEffect transition="in" filter="fade">
                                      <p:cBhvr>
                                        <p:cTn id="37" dur="500"/>
                                        <p:tgtEl>
                                          <p:spTgt spid="75"/>
                                        </p:tgtEl>
                                      </p:cBhvr>
                                    </p:animEffect>
                                    <p:anim calcmode="lin" valueType="num">
                                      <p:cBhvr>
                                        <p:cTn id="38" dur="500" fill="hold"/>
                                        <p:tgtEl>
                                          <p:spTgt spid="75"/>
                                        </p:tgtEl>
                                        <p:attrNameLst>
                                          <p:attrName>ppt_x</p:attrName>
                                        </p:attrNameLst>
                                      </p:cBhvr>
                                      <p:tavLst>
                                        <p:tav tm="0">
                                          <p:val>
                                            <p:strVal val="#ppt_x"/>
                                          </p:val>
                                        </p:tav>
                                        <p:tav tm="100000">
                                          <p:val>
                                            <p:strVal val="#ppt_x"/>
                                          </p:val>
                                        </p:tav>
                                      </p:tavLst>
                                    </p:anim>
                                    <p:anim calcmode="lin" valueType="num">
                                      <p:cBhvr>
                                        <p:cTn id="39" dur="500" fill="hold"/>
                                        <p:tgtEl>
                                          <p:spTgt spid="75"/>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88"/>
                                        </p:tgtEl>
                                        <p:attrNameLst>
                                          <p:attrName>style.visibility</p:attrName>
                                        </p:attrNameLst>
                                      </p:cBhvr>
                                      <p:to>
                                        <p:strVal val="visible"/>
                                      </p:to>
                                    </p:set>
                                    <p:animEffect transition="in" filter="fade">
                                      <p:cBhvr>
                                        <p:cTn id="42" dur="500"/>
                                        <p:tgtEl>
                                          <p:spTgt spid="88"/>
                                        </p:tgtEl>
                                      </p:cBhvr>
                                    </p:animEffect>
                                    <p:anim calcmode="lin" valueType="num">
                                      <p:cBhvr>
                                        <p:cTn id="43" dur="500" fill="hold"/>
                                        <p:tgtEl>
                                          <p:spTgt spid="88"/>
                                        </p:tgtEl>
                                        <p:attrNameLst>
                                          <p:attrName>ppt_x</p:attrName>
                                        </p:attrNameLst>
                                      </p:cBhvr>
                                      <p:tavLst>
                                        <p:tav tm="0">
                                          <p:val>
                                            <p:strVal val="#ppt_x"/>
                                          </p:val>
                                        </p:tav>
                                        <p:tav tm="100000">
                                          <p:val>
                                            <p:strVal val="#ppt_x"/>
                                          </p:val>
                                        </p:tav>
                                      </p:tavLst>
                                    </p:anim>
                                    <p:anim calcmode="lin" valueType="num">
                                      <p:cBhvr>
                                        <p:cTn id="44" dur="500" fill="hold"/>
                                        <p:tgtEl>
                                          <p:spTgt spid="88"/>
                                        </p:tgtEl>
                                        <p:attrNameLst>
                                          <p:attrName>ppt_y</p:attrName>
                                        </p:attrNameLst>
                                      </p:cBhvr>
                                      <p:tavLst>
                                        <p:tav tm="0">
                                          <p:val>
                                            <p:strVal val="#ppt_y+.1"/>
                                          </p:val>
                                        </p:tav>
                                        <p:tav tm="100000">
                                          <p:val>
                                            <p:strVal val="#ppt_y"/>
                                          </p:val>
                                        </p:tav>
                                      </p:tavLst>
                                    </p:anim>
                                  </p:childTnLst>
                                </p:cTn>
                              </p:par>
                              <p:par>
                                <p:cTn id="45" presetID="22" presetClass="entr" presetSubtype="8" fill="hold" nodeType="withEffect">
                                  <p:stCondLst>
                                    <p:cond delay="0"/>
                                  </p:stCondLst>
                                  <p:childTnLst>
                                    <p:set>
                                      <p:cBhvr>
                                        <p:cTn id="46" dur="1" fill="hold">
                                          <p:stCondLst>
                                            <p:cond delay="0"/>
                                          </p:stCondLst>
                                        </p:cTn>
                                        <p:tgtEl>
                                          <p:spTgt spid="107"/>
                                        </p:tgtEl>
                                        <p:attrNameLst>
                                          <p:attrName>style.visibility</p:attrName>
                                        </p:attrNameLst>
                                      </p:cBhvr>
                                      <p:to>
                                        <p:strVal val="visible"/>
                                      </p:to>
                                    </p:set>
                                    <p:animEffect transition="in" filter="wipe(left)">
                                      <p:cBhvr>
                                        <p:cTn id="47" dur="500"/>
                                        <p:tgtEl>
                                          <p:spTgt spid="107"/>
                                        </p:tgtEl>
                                      </p:cBhvr>
                                    </p:animEffect>
                                  </p:childTnLst>
                                </p:cTn>
                              </p:par>
                            </p:childTnLst>
                          </p:cTn>
                        </p:par>
                        <p:par>
                          <p:cTn id="48" fill="hold">
                            <p:stCondLst>
                              <p:cond delay="500"/>
                            </p:stCondLst>
                            <p:childTnLst>
                              <p:par>
                                <p:cTn id="49" presetID="53" presetClass="entr" presetSubtype="16" fill="hold" grpId="0" nodeType="afterEffect">
                                  <p:stCondLst>
                                    <p:cond delay="0"/>
                                  </p:stCondLst>
                                  <p:childTnLst>
                                    <p:set>
                                      <p:cBhvr>
                                        <p:cTn id="50" dur="1" fill="hold">
                                          <p:stCondLst>
                                            <p:cond delay="0"/>
                                          </p:stCondLst>
                                        </p:cTn>
                                        <p:tgtEl>
                                          <p:spTgt spid="108"/>
                                        </p:tgtEl>
                                        <p:attrNameLst>
                                          <p:attrName>style.visibility</p:attrName>
                                        </p:attrNameLst>
                                      </p:cBhvr>
                                      <p:to>
                                        <p:strVal val="visible"/>
                                      </p:to>
                                    </p:set>
                                    <p:anim calcmode="lin" valueType="num">
                                      <p:cBhvr>
                                        <p:cTn id="51" dur="500" fill="hold"/>
                                        <p:tgtEl>
                                          <p:spTgt spid="108"/>
                                        </p:tgtEl>
                                        <p:attrNameLst>
                                          <p:attrName>ppt_w</p:attrName>
                                        </p:attrNameLst>
                                      </p:cBhvr>
                                      <p:tavLst>
                                        <p:tav tm="0">
                                          <p:val>
                                            <p:fltVal val="0"/>
                                          </p:val>
                                        </p:tav>
                                        <p:tav tm="100000">
                                          <p:val>
                                            <p:strVal val="#ppt_w"/>
                                          </p:val>
                                        </p:tav>
                                      </p:tavLst>
                                    </p:anim>
                                    <p:anim calcmode="lin" valueType="num">
                                      <p:cBhvr>
                                        <p:cTn id="52" dur="500" fill="hold"/>
                                        <p:tgtEl>
                                          <p:spTgt spid="108"/>
                                        </p:tgtEl>
                                        <p:attrNameLst>
                                          <p:attrName>ppt_h</p:attrName>
                                        </p:attrNameLst>
                                      </p:cBhvr>
                                      <p:tavLst>
                                        <p:tav tm="0">
                                          <p:val>
                                            <p:fltVal val="0"/>
                                          </p:val>
                                        </p:tav>
                                        <p:tav tm="100000">
                                          <p:val>
                                            <p:strVal val="#ppt_h"/>
                                          </p:val>
                                        </p:tav>
                                      </p:tavLst>
                                    </p:anim>
                                    <p:animEffect transition="in" filter="fade">
                                      <p:cBhvr>
                                        <p:cTn id="53" dur="500"/>
                                        <p:tgtEl>
                                          <p:spTgt spid="10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31"/>
                                        </p:tgtEl>
                                        <p:attrNameLst>
                                          <p:attrName>style.visibility</p:attrName>
                                        </p:attrNameLst>
                                      </p:cBhvr>
                                      <p:to>
                                        <p:strVal val="visible"/>
                                      </p:to>
                                    </p:set>
                                    <p:animEffect transition="in" filter="fade">
                                      <p:cBhvr>
                                        <p:cTn id="56" dur="500"/>
                                        <p:tgtEl>
                                          <p:spTgt spid="131"/>
                                        </p:tgtEl>
                                      </p:cBhvr>
                                    </p:animEffect>
                                  </p:childTnLst>
                                </p:cTn>
                              </p:par>
                            </p:childTnLst>
                          </p:cTn>
                        </p:par>
                        <p:par>
                          <p:cTn id="57" fill="hold">
                            <p:stCondLst>
                              <p:cond delay="1000"/>
                            </p:stCondLst>
                            <p:childTnLst>
                              <p:par>
                                <p:cTn id="58" presetID="22" presetClass="entr" presetSubtype="4" fill="hold" nodeType="afterEffect">
                                  <p:stCondLst>
                                    <p:cond delay="0"/>
                                  </p:stCondLst>
                                  <p:childTnLst>
                                    <p:set>
                                      <p:cBhvr>
                                        <p:cTn id="59" dur="1" fill="hold">
                                          <p:stCondLst>
                                            <p:cond delay="0"/>
                                          </p:stCondLst>
                                        </p:cTn>
                                        <p:tgtEl>
                                          <p:spTgt spid="3"/>
                                        </p:tgtEl>
                                        <p:attrNameLst>
                                          <p:attrName>style.visibility</p:attrName>
                                        </p:attrNameLst>
                                      </p:cBhvr>
                                      <p:to>
                                        <p:strVal val="visible"/>
                                      </p:to>
                                    </p:set>
                                    <p:animEffect transition="in" filter="wipe(down)">
                                      <p:cBhvr>
                                        <p:cTn id="60" dur="500"/>
                                        <p:tgtEl>
                                          <p:spTgt spid="3"/>
                                        </p:tgtEl>
                                      </p:cBhvr>
                                    </p:animEffect>
                                  </p:childTnLst>
                                </p:cTn>
                              </p:par>
                            </p:childTnLst>
                          </p:cTn>
                        </p:par>
                        <p:par>
                          <p:cTn id="61" fill="hold">
                            <p:stCondLst>
                              <p:cond delay="1500"/>
                            </p:stCondLst>
                            <p:childTnLst>
                              <p:par>
                                <p:cTn id="62" presetID="10" presetClass="entr" presetSubtype="0" fill="hold" grpId="0" nodeType="afterEffect">
                                  <p:stCondLst>
                                    <p:cond delay="0"/>
                                  </p:stCondLst>
                                  <p:childTnLst>
                                    <p:set>
                                      <p:cBhvr>
                                        <p:cTn id="63" dur="1" fill="hold">
                                          <p:stCondLst>
                                            <p:cond delay="0"/>
                                          </p:stCondLst>
                                        </p:cTn>
                                        <p:tgtEl>
                                          <p:spTgt spid="116"/>
                                        </p:tgtEl>
                                        <p:attrNameLst>
                                          <p:attrName>style.visibility</p:attrName>
                                        </p:attrNameLst>
                                      </p:cBhvr>
                                      <p:to>
                                        <p:strVal val="visible"/>
                                      </p:to>
                                    </p:set>
                                    <p:animEffect transition="in" filter="fade">
                                      <p:cBhvr>
                                        <p:cTn id="64" dur="500"/>
                                        <p:tgtEl>
                                          <p:spTgt spid="11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fade">
                                      <p:cBhvr>
                                        <p:cTn id="67" dur="500"/>
                                        <p:tgtEl>
                                          <p:spTgt spid="10"/>
                                        </p:tgtEl>
                                      </p:cBhvr>
                                    </p:animEffect>
                                  </p:childTnLst>
                                </p:cTn>
                              </p:par>
                            </p:childTnLst>
                          </p:cTn>
                        </p:par>
                        <p:par>
                          <p:cTn id="68" fill="hold">
                            <p:stCondLst>
                              <p:cond delay="2000"/>
                            </p:stCondLst>
                            <p:childTnLst>
                              <p:par>
                                <p:cTn id="69" presetID="53" presetClass="entr" presetSubtype="16" fill="hold" grpId="0" nodeType="afterEffect">
                                  <p:stCondLst>
                                    <p:cond delay="0"/>
                                  </p:stCondLst>
                                  <p:childTnLst>
                                    <p:set>
                                      <p:cBhvr>
                                        <p:cTn id="70" dur="1" fill="hold">
                                          <p:stCondLst>
                                            <p:cond delay="0"/>
                                          </p:stCondLst>
                                        </p:cTn>
                                        <p:tgtEl>
                                          <p:spTgt spid="109"/>
                                        </p:tgtEl>
                                        <p:attrNameLst>
                                          <p:attrName>style.visibility</p:attrName>
                                        </p:attrNameLst>
                                      </p:cBhvr>
                                      <p:to>
                                        <p:strVal val="visible"/>
                                      </p:to>
                                    </p:set>
                                    <p:anim calcmode="lin" valueType="num">
                                      <p:cBhvr>
                                        <p:cTn id="71" dur="500" fill="hold"/>
                                        <p:tgtEl>
                                          <p:spTgt spid="109"/>
                                        </p:tgtEl>
                                        <p:attrNameLst>
                                          <p:attrName>ppt_w</p:attrName>
                                        </p:attrNameLst>
                                      </p:cBhvr>
                                      <p:tavLst>
                                        <p:tav tm="0">
                                          <p:val>
                                            <p:fltVal val="0"/>
                                          </p:val>
                                        </p:tav>
                                        <p:tav tm="100000">
                                          <p:val>
                                            <p:strVal val="#ppt_w"/>
                                          </p:val>
                                        </p:tav>
                                      </p:tavLst>
                                    </p:anim>
                                    <p:anim calcmode="lin" valueType="num">
                                      <p:cBhvr>
                                        <p:cTn id="72" dur="500" fill="hold"/>
                                        <p:tgtEl>
                                          <p:spTgt spid="109"/>
                                        </p:tgtEl>
                                        <p:attrNameLst>
                                          <p:attrName>ppt_h</p:attrName>
                                        </p:attrNameLst>
                                      </p:cBhvr>
                                      <p:tavLst>
                                        <p:tav tm="0">
                                          <p:val>
                                            <p:fltVal val="0"/>
                                          </p:val>
                                        </p:tav>
                                        <p:tav tm="100000">
                                          <p:val>
                                            <p:strVal val="#ppt_h"/>
                                          </p:val>
                                        </p:tav>
                                      </p:tavLst>
                                    </p:anim>
                                    <p:animEffect transition="in" filter="fade">
                                      <p:cBhvr>
                                        <p:cTn id="73" dur="500"/>
                                        <p:tgtEl>
                                          <p:spTgt spid="109"/>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30"/>
                                        </p:tgtEl>
                                        <p:attrNameLst>
                                          <p:attrName>style.visibility</p:attrName>
                                        </p:attrNameLst>
                                      </p:cBhvr>
                                      <p:to>
                                        <p:strVal val="visible"/>
                                      </p:to>
                                    </p:set>
                                    <p:animEffect transition="in" filter="fade">
                                      <p:cBhvr>
                                        <p:cTn id="76" dur="500"/>
                                        <p:tgtEl>
                                          <p:spTgt spid="130"/>
                                        </p:tgtEl>
                                      </p:cBhvr>
                                    </p:animEffect>
                                  </p:childTnLst>
                                </p:cTn>
                              </p:par>
                            </p:childTnLst>
                          </p:cTn>
                        </p:par>
                        <p:par>
                          <p:cTn id="77" fill="hold">
                            <p:stCondLst>
                              <p:cond delay="2500"/>
                            </p:stCondLst>
                            <p:childTnLst>
                              <p:par>
                                <p:cTn id="78" presetID="22" presetClass="entr" presetSubtype="4" fill="hold" nodeType="afterEffect">
                                  <p:stCondLst>
                                    <p:cond delay="0"/>
                                  </p:stCondLst>
                                  <p:childTnLst>
                                    <p:set>
                                      <p:cBhvr>
                                        <p:cTn id="79" dur="1" fill="hold">
                                          <p:stCondLst>
                                            <p:cond delay="0"/>
                                          </p:stCondLst>
                                        </p:cTn>
                                        <p:tgtEl>
                                          <p:spTgt spid="12"/>
                                        </p:tgtEl>
                                        <p:attrNameLst>
                                          <p:attrName>style.visibility</p:attrName>
                                        </p:attrNameLst>
                                      </p:cBhvr>
                                      <p:to>
                                        <p:strVal val="visible"/>
                                      </p:to>
                                    </p:set>
                                    <p:animEffect transition="in" filter="wipe(down)">
                                      <p:cBhvr>
                                        <p:cTn id="80" dur="500"/>
                                        <p:tgtEl>
                                          <p:spTgt spid="12"/>
                                        </p:tgtEl>
                                      </p:cBhvr>
                                    </p:animEffect>
                                  </p:childTnLst>
                                </p:cTn>
                              </p:par>
                            </p:childTnLst>
                          </p:cTn>
                        </p:par>
                        <p:par>
                          <p:cTn id="81" fill="hold">
                            <p:stCondLst>
                              <p:cond delay="3000"/>
                            </p:stCondLst>
                            <p:childTnLst>
                              <p:par>
                                <p:cTn id="82" presetID="10" presetClass="entr" presetSubtype="0" fill="hold" grpId="0" nodeType="afterEffect">
                                  <p:stCondLst>
                                    <p:cond delay="0"/>
                                  </p:stCondLst>
                                  <p:childTnLst>
                                    <p:set>
                                      <p:cBhvr>
                                        <p:cTn id="83" dur="1" fill="hold">
                                          <p:stCondLst>
                                            <p:cond delay="0"/>
                                          </p:stCondLst>
                                        </p:cTn>
                                        <p:tgtEl>
                                          <p:spTgt spid="117"/>
                                        </p:tgtEl>
                                        <p:attrNameLst>
                                          <p:attrName>style.visibility</p:attrName>
                                        </p:attrNameLst>
                                      </p:cBhvr>
                                      <p:to>
                                        <p:strVal val="visible"/>
                                      </p:to>
                                    </p:set>
                                    <p:animEffect transition="in" filter="fade">
                                      <p:cBhvr>
                                        <p:cTn id="84" dur="500"/>
                                        <p:tgtEl>
                                          <p:spTgt spid="117"/>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2"/>
                                        </p:tgtEl>
                                        <p:attrNameLst>
                                          <p:attrName>style.visibility</p:attrName>
                                        </p:attrNameLst>
                                      </p:cBhvr>
                                      <p:to>
                                        <p:strVal val="visible"/>
                                      </p:to>
                                    </p:set>
                                    <p:animEffect transition="in" filter="fade">
                                      <p:cBhvr>
                                        <p:cTn id="87" dur="500"/>
                                        <p:tgtEl>
                                          <p:spTgt spid="22"/>
                                        </p:tgtEl>
                                      </p:cBhvr>
                                    </p:animEffect>
                                  </p:childTnLst>
                                </p:cTn>
                              </p:par>
                            </p:childTnLst>
                          </p:cTn>
                        </p:par>
                        <p:par>
                          <p:cTn id="88" fill="hold">
                            <p:stCondLst>
                              <p:cond delay="3500"/>
                            </p:stCondLst>
                            <p:childTnLst>
                              <p:par>
                                <p:cTn id="89" presetID="53" presetClass="entr" presetSubtype="16" fill="hold" grpId="0" nodeType="afterEffect">
                                  <p:stCondLst>
                                    <p:cond delay="0"/>
                                  </p:stCondLst>
                                  <p:childTnLst>
                                    <p:set>
                                      <p:cBhvr>
                                        <p:cTn id="90" dur="1" fill="hold">
                                          <p:stCondLst>
                                            <p:cond delay="0"/>
                                          </p:stCondLst>
                                        </p:cTn>
                                        <p:tgtEl>
                                          <p:spTgt spid="110"/>
                                        </p:tgtEl>
                                        <p:attrNameLst>
                                          <p:attrName>style.visibility</p:attrName>
                                        </p:attrNameLst>
                                      </p:cBhvr>
                                      <p:to>
                                        <p:strVal val="visible"/>
                                      </p:to>
                                    </p:set>
                                    <p:anim calcmode="lin" valueType="num">
                                      <p:cBhvr>
                                        <p:cTn id="91" dur="500" fill="hold"/>
                                        <p:tgtEl>
                                          <p:spTgt spid="110"/>
                                        </p:tgtEl>
                                        <p:attrNameLst>
                                          <p:attrName>ppt_w</p:attrName>
                                        </p:attrNameLst>
                                      </p:cBhvr>
                                      <p:tavLst>
                                        <p:tav tm="0">
                                          <p:val>
                                            <p:fltVal val="0"/>
                                          </p:val>
                                        </p:tav>
                                        <p:tav tm="100000">
                                          <p:val>
                                            <p:strVal val="#ppt_w"/>
                                          </p:val>
                                        </p:tav>
                                      </p:tavLst>
                                    </p:anim>
                                    <p:anim calcmode="lin" valueType="num">
                                      <p:cBhvr>
                                        <p:cTn id="92" dur="500" fill="hold"/>
                                        <p:tgtEl>
                                          <p:spTgt spid="110"/>
                                        </p:tgtEl>
                                        <p:attrNameLst>
                                          <p:attrName>ppt_h</p:attrName>
                                        </p:attrNameLst>
                                      </p:cBhvr>
                                      <p:tavLst>
                                        <p:tav tm="0">
                                          <p:val>
                                            <p:fltVal val="0"/>
                                          </p:val>
                                        </p:tav>
                                        <p:tav tm="100000">
                                          <p:val>
                                            <p:strVal val="#ppt_h"/>
                                          </p:val>
                                        </p:tav>
                                      </p:tavLst>
                                    </p:anim>
                                    <p:animEffect transition="in" filter="fade">
                                      <p:cBhvr>
                                        <p:cTn id="93" dur="500"/>
                                        <p:tgtEl>
                                          <p:spTgt spid="110"/>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129"/>
                                        </p:tgtEl>
                                        <p:attrNameLst>
                                          <p:attrName>style.visibility</p:attrName>
                                        </p:attrNameLst>
                                      </p:cBhvr>
                                      <p:to>
                                        <p:strVal val="visible"/>
                                      </p:to>
                                    </p:set>
                                    <p:animEffect transition="in" filter="fade">
                                      <p:cBhvr>
                                        <p:cTn id="96" dur="500"/>
                                        <p:tgtEl>
                                          <p:spTgt spid="129"/>
                                        </p:tgtEl>
                                      </p:cBhvr>
                                    </p:animEffect>
                                  </p:childTnLst>
                                </p:cTn>
                              </p:par>
                            </p:childTnLst>
                          </p:cTn>
                        </p:par>
                        <p:par>
                          <p:cTn id="97" fill="hold">
                            <p:stCondLst>
                              <p:cond delay="4000"/>
                            </p:stCondLst>
                            <p:childTnLst>
                              <p:par>
                                <p:cTn id="98" presetID="22" presetClass="entr" presetSubtype="4" fill="hold" nodeType="afterEffect">
                                  <p:stCondLst>
                                    <p:cond delay="0"/>
                                  </p:stCondLst>
                                  <p:childTnLst>
                                    <p:set>
                                      <p:cBhvr>
                                        <p:cTn id="99" dur="1" fill="hold">
                                          <p:stCondLst>
                                            <p:cond delay="0"/>
                                          </p:stCondLst>
                                        </p:cTn>
                                        <p:tgtEl>
                                          <p:spTgt spid="26"/>
                                        </p:tgtEl>
                                        <p:attrNameLst>
                                          <p:attrName>style.visibility</p:attrName>
                                        </p:attrNameLst>
                                      </p:cBhvr>
                                      <p:to>
                                        <p:strVal val="visible"/>
                                      </p:to>
                                    </p:set>
                                    <p:animEffect transition="in" filter="wipe(down)">
                                      <p:cBhvr>
                                        <p:cTn id="100" dur="500"/>
                                        <p:tgtEl>
                                          <p:spTgt spid="26"/>
                                        </p:tgtEl>
                                      </p:cBhvr>
                                    </p:animEffect>
                                  </p:childTnLst>
                                </p:cTn>
                              </p:par>
                            </p:childTnLst>
                          </p:cTn>
                        </p:par>
                        <p:par>
                          <p:cTn id="101" fill="hold">
                            <p:stCondLst>
                              <p:cond delay="4500"/>
                            </p:stCondLst>
                            <p:childTnLst>
                              <p:par>
                                <p:cTn id="102" presetID="10" presetClass="entr" presetSubtype="0" fill="hold" grpId="0" nodeType="afterEffect">
                                  <p:stCondLst>
                                    <p:cond delay="0"/>
                                  </p:stCondLst>
                                  <p:childTnLst>
                                    <p:set>
                                      <p:cBhvr>
                                        <p:cTn id="103" dur="1" fill="hold">
                                          <p:stCondLst>
                                            <p:cond delay="0"/>
                                          </p:stCondLst>
                                        </p:cTn>
                                        <p:tgtEl>
                                          <p:spTgt spid="118"/>
                                        </p:tgtEl>
                                        <p:attrNameLst>
                                          <p:attrName>style.visibility</p:attrName>
                                        </p:attrNameLst>
                                      </p:cBhvr>
                                      <p:to>
                                        <p:strVal val="visible"/>
                                      </p:to>
                                    </p:set>
                                    <p:animEffect transition="in" filter="fade">
                                      <p:cBhvr>
                                        <p:cTn id="104" dur="500"/>
                                        <p:tgtEl>
                                          <p:spTgt spid="118"/>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35"/>
                                        </p:tgtEl>
                                        <p:attrNameLst>
                                          <p:attrName>style.visibility</p:attrName>
                                        </p:attrNameLst>
                                      </p:cBhvr>
                                      <p:to>
                                        <p:strVal val="visible"/>
                                      </p:to>
                                    </p:set>
                                    <p:animEffect transition="in" filter="fade">
                                      <p:cBhvr>
                                        <p:cTn id="107" dur="500"/>
                                        <p:tgtEl>
                                          <p:spTgt spid="35"/>
                                        </p:tgtEl>
                                      </p:cBhvr>
                                    </p:animEffect>
                                  </p:childTnLst>
                                </p:cTn>
                              </p:par>
                            </p:childTnLst>
                          </p:cTn>
                        </p:par>
                        <p:par>
                          <p:cTn id="108" fill="hold">
                            <p:stCondLst>
                              <p:cond delay="5000"/>
                            </p:stCondLst>
                            <p:childTnLst>
                              <p:par>
                                <p:cTn id="109" presetID="53" presetClass="entr" presetSubtype="16" fill="hold" grpId="0" nodeType="afterEffect">
                                  <p:stCondLst>
                                    <p:cond delay="0"/>
                                  </p:stCondLst>
                                  <p:childTnLst>
                                    <p:set>
                                      <p:cBhvr>
                                        <p:cTn id="110" dur="1" fill="hold">
                                          <p:stCondLst>
                                            <p:cond delay="0"/>
                                          </p:stCondLst>
                                        </p:cTn>
                                        <p:tgtEl>
                                          <p:spTgt spid="111"/>
                                        </p:tgtEl>
                                        <p:attrNameLst>
                                          <p:attrName>style.visibility</p:attrName>
                                        </p:attrNameLst>
                                      </p:cBhvr>
                                      <p:to>
                                        <p:strVal val="visible"/>
                                      </p:to>
                                    </p:set>
                                    <p:anim calcmode="lin" valueType="num">
                                      <p:cBhvr>
                                        <p:cTn id="111" dur="500" fill="hold"/>
                                        <p:tgtEl>
                                          <p:spTgt spid="111"/>
                                        </p:tgtEl>
                                        <p:attrNameLst>
                                          <p:attrName>ppt_w</p:attrName>
                                        </p:attrNameLst>
                                      </p:cBhvr>
                                      <p:tavLst>
                                        <p:tav tm="0">
                                          <p:val>
                                            <p:fltVal val="0"/>
                                          </p:val>
                                        </p:tav>
                                        <p:tav tm="100000">
                                          <p:val>
                                            <p:strVal val="#ppt_w"/>
                                          </p:val>
                                        </p:tav>
                                      </p:tavLst>
                                    </p:anim>
                                    <p:anim calcmode="lin" valueType="num">
                                      <p:cBhvr>
                                        <p:cTn id="112" dur="500" fill="hold"/>
                                        <p:tgtEl>
                                          <p:spTgt spid="111"/>
                                        </p:tgtEl>
                                        <p:attrNameLst>
                                          <p:attrName>ppt_h</p:attrName>
                                        </p:attrNameLst>
                                      </p:cBhvr>
                                      <p:tavLst>
                                        <p:tav tm="0">
                                          <p:val>
                                            <p:fltVal val="0"/>
                                          </p:val>
                                        </p:tav>
                                        <p:tav tm="100000">
                                          <p:val>
                                            <p:strVal val="#ppt_h"/>
                                          </p:val>
                                        </p:tav>
                                      </p:tavLst>
                                    </p:anim>
                                    <p:animEffect transition="in" filter="fade">
                                      <p:cBhvr>
                                        <p:cTn id="113" dur="500"/>
                                        <p:tgtEl>
                                          <p:spTgt spid="111"/>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128"/>
                                        </p:tgtEl>
                                        <p:attrNameLst>
                                          <p:attrName>style.visibility</p:attrName>
                                        </p:attrNameLst>
                                      </p:cBhvr>
                                      <p:to>
                                        <p:strVal val="visible"/>
                                      </p:to>
                                    </p:set>
                                    <p:animEffect transition="in" filter="fade">
                                      <p:cBhvr>
                                        <p:cTn id="116" dur="500"/>
                                        <p:tgtEl>
                                          <p:spTgt spid="128"/>
                                        </p:tgtEl>
                                      </p:cBhvr>
                                    </p:animEffect>
                                  </p:childTnLst>
                                </p:cTn>
                              </p:par>
                            </p:childTnLst>
                          </p:cTn>
                        </p:par>
                        <p:par>
                          <p:cTn id="117" fill="hold">
                            <p:stCondLst>
                              <p:cond delay="5500"/>
                            </p:stCondLst>
                            <p:childTnLst>
                              <p:par>
                                <p:cTn id="118" presetID="22" presetClass="entr" presetSubtype="4" fill="hold" nodeType="afterEffect">
                                  <p:stCondLst>
                                    <p:cond delay="0"/>
                                  </p:stCondLst>
                                  <p:childTnLst>
                                    <p:set>
                                      <p:cBhvr>
                                        <p:cTn id="119" dur="1" fill="hold">
                                          <p:stCondLst>
                                            <p:cond delay="0"/>
                                          </p:stCondLst>
                                        </p:cTn>
                                        <p:tgtEl>
                                          <p:spTgt spid="39"/>
                                        </p:tgtEl>
                                        <p:attrNameLst>
                                          <p:attrName>style.visibility</p:attrName>
                                        </p:attrNameLst>
                                      </p:cBhvr>
                                      <p:to>
                                        <p:strVal val="visible"/>
                                      </p:to>
                                    </p:set>
                                    <p:animEffect transition="in" filter="wipe(down)">
                                      <p:cBhvr>
                                        <p:cTn id="120" dur="500"/>
                                        <p:tgtEl>
                                          <p:spTgt spid="39"/>
                                        </p:tgtEl>
                                      </p:cBhvr>
                                    </p:animEffect>
                                  </p:childTnLst>
                                </p:cTn>
                              </p:par>
                            </p:childTnLst>
                          </p:cTn>
                        </p:par>
                        <p:par>
                          <p:cTn id="121" fill="hold">
                            <p:stCondLst>
                              <p:cond delay="6000"/>
                            </p:stCondLst>
                            <p:childTnLst>
                              <p:par>
                                <p:cTn id="122" presetID="10" presetClass="entr" presetSubtype="0" fill="hold" grpId="0" nodeType="afterEffect">
                                  <p:stCondLst>
                                    <p:cond delay="0"/>
                                  </p:stCondLst>
                                  <p:childTnLst>
                                    <p:set>
                                      <p:cBhvr>
                                        <p:cTn id="123" dur="1" fill="hold">
                                          <p:stCondLst>
                                            <p:cond delay="0"/>
                                          </p:stCondLst>
                                        </p:cTn>
                                        <p:tgtEl>
                                          <p:spTgt spid="119"/>
                                        </p:tgtEl>
                                        <p:attrNameLst>
                                          <p:attrName>style.visibility</p:attrName>
                                        </p:attrNameLst>
                                      </p:cBhvr>
                                      <p:to>
                                        <p:strVal val="visible"/>
                                      </p:to>
                                    </p:set>
                                    <p:animEffect transition="in" filter="fade">
                                      <p:cBhvr>
                                        <p:cTn id="124" dur="500"/>
                                        <p:tgtEl>
                                          <p:spTgt spid="119"/>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48"/>
                                        </p:tgtEl>
                                        <p:attrNameLst>
                                          <p:attrName>style.visibility</p:attrName>
                                        </p:attrNameLst>
                                      </p:cBhvr>
                                      <p:to>
                                        <p:strVal val="visible"/>
                                      </p:to>
                                    </p:set>
                                    <p:animEffect transition="in" filter="fade">
                                      <p:cBhvr>
                                        <p:cTn id="127" dur="500"/>
                                        <p:tgtEl>
                                          <p:spTgt spid="48"/>
                                        </p:tgtEl>
                                      </p:cBhvr>
                                    </p:animEffect>
                                  </p:childTnLst>
                                </p:cTn>
                              </p:par>
                            </p:childTnLst>
                          </p:cTn>
                        </p:par>
                        <p:par>
                          <p:cTn id="128" fill="hold">
                            <p:stCondLst>
                              <p:cond delay="6500"/>
                            </p:stCondLst>
                            <p:childTnLst>
                              <p:par>
                                <p:cTn id="129" presetID="53" presetClass="entr" presetSubtype="16" fill="hold" grpId="0" nodeType="afterEffect">
                                  <p:stCondLst>
                                    <p:cond delay="0"/>
                                  </p:stCondLst>
                                  <p:childTnLst>
                                    <p:set>
                                      <p:cBhvr>
                                        <p:cTn id="130" dur="1" fill="hold">
                                          <p:stCondLst>
                                            <p:cond delay="0"/>
                                          </p:stCondLst>
                                        </p:cTn>
                                        <p:tgtEl>
                                          <p:spTgt spid="112"/>
                                        </p:tgtEl>
                                        <p:attrNameLst>
                                          <p:attrName>style.visibility</p:attrName>
                                        </p:attrNameLst>
                                      </p:cBhvr>
                                      <p:to>
                                        <p:strVal val="visible"/>
                                      </p:to>
                                    </p:set>
                                    <p:anim calcmode="lin" valueType="num">
                                      <p:cBhvr>
                                        <p:cTn id="131" dur="500" fill="hold"/>
                                        <p:tgtEl>
                                          <p:spTgt spid="112"/>
                                        </p:tgtEl>
                                        <p:attrNameLst>
                                          <p:attrName>ppt_w</p:attrName>
                                        </p:attrNameLst>
                                      </p:cBhvr>
                                      <p:tavLst>
                                        <p:tav tm="0">
                                          <p:val>
                                            <p:fltVal val="0"/>
                                          </p:val>
                                        </p:tav>
                                        <p:tav tm="100000">
                                          <p:val>
                                            <p:strVal val="#ppt_w"/>
                                          </p:val>
                                        </p:tav>
                                      </p:tavLst>
                                    </p:anim>
                                    <p:anim calcmode="lin" valueType="num">
                                      <p:cBhvr>
                                        <p:cTn id="132" dur="500" fill="hold"/>
                                        <p:tgtEl>
                                          <p:spTgt spid="112"/>
                                        </p:tgtEl>
                                        <p:attrNameLst>
                                          <p:attrName>ppt_h</p:attrName>
                                        </p:attrNameLst>
                                      </p:cBhvr>
                                      <p:tavLst>
                                        <p:tav tm="0">
                                          <p:val>
                                            <p:fltVal val="0"/>
                                          </p:val>
                                        </p:tav>
                                        <p:tav tm="100000">
                                          <p:val>
                                            <p:strVal val="#ppt_h"/>
                                          </p:val>
                                        </p:tav>
                                      </p:tavLst>
                                    </p:anim>
                                    <p:animEffect transition="in" filter="fade">
                                      <p:cBhvr>
                                        <p:cTn id="133" dur="500"/>
                                        <p:tgtEl>
                                          <p:spTgt spid="112"/>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127"/>
                                        </p:tgtEl>
                                        <p:attrNameLst>
                                          <p:attrName>style.visibility</p:attrName>
                                        </p:attrNameLst>
                                      </p:cBhvr>
                                      <p:to>
                                        <p:strVal val="visible"/>
                                      </p:to>
                                    </p:set>
                                    <p:animEffect transition="in" filter="fade">
                                      <p:cBhvr>
                                        <p:cTn id="136" dur="500"/>
                                        <p:tgtEl>
                                          <p:spTgt spid="127"/>
                                        </p:tgtEl>
                                      </p:cBhvr>
                                    </p:animEffect>
                                  </p:childTnLst>
                                </p:cTn>
                              </p:par>
                            </p:childTnLst>
                          </p:cTn>
                        </p:par>
                        <p:par>
                          <p:cTn id="137" fill="hold">
                            <p:stCondLst>
                              <p:cond delay="7000"/>
                            </p:stCondLst>
                            <p:childTnLst>
                              <p:par>
                                <p:cTn id="138" presetID="22" presetClass="entr" presetSubtype="4" fill="hold" nodeType="afterEffect">
                                  <p:stCondLst>
                                    <p:cond delay="0"/>
                                  </p:stCondLst>
                                  <p:childTnLst>
                                    <p:set>
                                      <p:cBhvr>
                                        <p:cTn id="139" dur="1" fill="hold">
                                          <p:stCondLst>
                                            <p:cond delay="0"/>
                                          </p:stCondLst>
                                        </p:cTn>
                                        <p:tgtEl>
                                          <p:spTgt spid="52"/>
                                        </p:tgtEl>
                                        <p:attrNameLst>
                                          <p:attrName>style.visibility</p:attrName>
                                        </p:attrNameLst>
                                      </p:cBhvr>
                                      <p:to>
                                        <p:strVal val="visible"/>
                                      </p:to>
                                    </p:set>
                                    <p:animEffect transition="in" filter="wipe(down)">
                                      <p:cBhvr>
                                        <p:cTn id="140" dur="500"/>
                                        <p:tgtEl>
                                          <p:spTgt spid="52"/>
                                        </p:tgtEl>
                                      </p:cBhvr>
                                    </p:animEffect>
                                  </p:childTnLst>
                                </p:cTn>
                              </p:par>
                            </p:childTnLst>
                          </p:cTn>
                        </p:par>
                        <p:par>
                          <p:cTn id="141" fill="hold">
                            <p:stCondLst>
                              <p:cond delay="7500"/>
                            </p:stCondLst>
                            <p:childTnLst>
                              <p:par>
                                <p:cTn id="142" presetID="10" presetClass="entr" presetSubtype="0" fill="hold" grpId="0" nodeType="afterEffect">
                                  <p:stCondLst>
                                    <p:cond delay="0"/>
                                  </p:stCondLst>
                                  <p:childTnLst>
                                    <p:set>
                                      <p:cBhvr>
                                        <p:cTn id="143" dur="1" fill="hold">
                                          <p:stCondLst>
                                            <p:cond delay="0"/>
                                          </p:stCondLst>
                                        </p:cTn>
                                        <p:tgtEl>
                                          <p:spTgt spid="120"/>
                                        </p:tgtEl>
                                        <p:attrNameLst>
                                          <p:attrName>style.visibility</p:attrName>
                                        </p:attrNameLst>
                                      </p:cBhvr>
                                      <p:to>
                                        <p:strVal val="visible"/>
                                      </p:to>
                                    </p:set>
                                    <p:animEffect transition="in" filter="fade">
                                      <p:cBhvr>
                                        <p:cTn id="144" dur="500"/>
                                        <p:tgtEl>
                                          <p:spTgt spid="120"/>
                                        </p:tgtEl>
                                      </p:cBhvr>
                                    </p:animEffect>
                                  </p:childTnLst>
                                </p:cTn>
                              </p:par>
                            </p:childTnLst>
                          </p:cTn>
                        </p:par>
                        <p:par>
                          <p:cTn id="145" fill="hold">
                            <p:stCondLst>
                              <p:cond delay="8000"/>
                            </p:stCondLst>
                            <p:childTnLst>
                              <p:par>
                                <p:cTn id="146" presetID="53" presetClass="entr" presetSubtype="16" fill="hold" grpId="0" nodeType="afterEffect">
                                  <p:stCondLst>
                                    <p:cond delay="0"/>
                                  </p:stCondLst>
                                  <p:childTnLst>
                                    <p:set>
                                      <p:cBhvr>
                                        <p:cTn id="147" dur="1" fill="hold">
                                          <p:stCondLst>
                                            <p:cond delay="0"/>
                                          </p:stCondLst>
                                        </p:cTn>
                                        <p:tgtEl>
                                          <p:spTgt spid="113"/>
                                        </p:tgtEl>
                                        <p:attrNameLst>
                                          <p:attrName>style.visibility</p:attrName>
                                        </p:attrNameLst>
                                      </p:cBhvr>
                                      <p:to>
                                        <p:strVal val="visible"/>
                                      </p:to>
                                    </p:set>
                                    <p:anim calcmode="lin" valueType="num">
                                      <p:cBhvr>
                                        <p:cTn id="148" dur="500" fill="hold"/>
                                        <p:tgtEl>
                                          <p:spTgt spid="113"/>
                                        </p:tgtEl>
                                        <p:attrNameLst>
                                          <p:attrName>ppt_w</p:attrName>
                                        </p:attrNameLst>
                                      </p:cBhvr>
                                      <p:tavLst>
                                        <p:tav tm="0">
                                          <p:val>
                                            <p:fltVal val="0"/>
                                          </p:val>
                                        </p:tav>
                                        <p:tav tm="100000">
                                          <p:val>
                                            <p:strVal val="#ppt_w"/>
                                          </p:val>
                                        </p:tav>
                                      </p:tavLst>
                                    </p:anim>
                                    <p:anim calcmode="lin" valueType="num">
                                      <p:cBhvr>
                                        <p:cTn id="149" dur="500" fill="hold"/>
                                        <p:tgtEl>
                                          <p:spTgt spid="113"/>
                                        </p:tgtEl>
                                        <p:attrNameLst>
                                          <p:attrName>ppt_h</p:attrName>
                                        </p:attrNameLst>
                                      </p:cBhvr>
                                      <p:tavLst>
                                        <p:tav tm="0">
                                          <p:val>
                                            <p:fltVal val="0"/>
                                          </p:val>
                                        </p:tav>
                                        <p:tav tm="100000">
                                          <p:val>
                                            <p:strVal val="#ppt_h"/>
                                          </p:val>
                                        </p:tav>
                                      </p:tavLst>
                                    </p:anim>
                                    <p:animEffect transition="in" filter="fade">
                                      <p:cBhvr>
                                        <p:cTn id="150" dur="500"/>
                                        <p:tgtEl>
                                          <p:spTgt spid="113"/>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126"/>
                                        </p:tgtEl>
                                        <p:attrNameLst>
                                          <p:attrName>style.visibility</p:attrName>
                                        </p:attrNameLst>
                                      </p:cBhvr>
                                      <p:to>
                                        <p:strVal val="visible"/>
                                      </p:to>
                                    </p:set>
                                    <p:animEffect transition="in" filter="fade">
                                      <p:cBhvr>
                                        <p:cTn id="153" dur="500"/>
                                        <p:tgtEl>
                                          <p:spTgt spid="126"/>
                                        </p:tgtEl>
                                      </p:cBhvr>
                                    </p:animEffect>
                                  </p:childTnLst>
                                </p:cTn>
                              </p:par>
                            </p:childTnLst>
                          </p:cTn>
                        </p:par>
                        <p:par>
                          <p:cTn id="154" fill="hold">
                            <p:stCondLst>
                              <p:cond delay="8500"/>
                            </p:stCondLst>
                            <p:childTnLst>
                              <p:par>
                                <p:cTn id="155" presetID="22" presetClass="entr" presetSubtype="4" fill="hold" nodeType="afterEffect">
                                  <p:stCondLst>
                                    <p:cond delay="0"/>
                                  </p:stCondLst>
                                  <p:childTnLst>
                                    <p:set>
                                      <p:cBhvr>
                                        <p:cTn id="156" dur="1" fill="hold">
                                          <p:stCondLst>
                                            <p:cond delay="0"/>
                                          </p:stCondLst>
                                        </p:cTn>
                                        <p:tgtEl>
                                          <p:spTgt spid="64"/>
                                        </p:tgtEl>
                                        <p:attrNameLst>
                                          <p:attrName>style.visibility</p:attrName>
                                        </p:attrNameLst>
                                      </p:cBhvr>
                                      <p:to>
                                        <p:strVal val="visible"/>
                                      </p:to>
                                    </p:set>
                                    <p:animEffect transition="in" filter="wipe(down)">
                                      <p:cBhvr>
                                        <p:cTn id="157" dur="500"/>
                                        <p:tgtEl>
                                          <p:spTgt spid="64"/>
                                        </p:tgtEl>
                                      </p:cBhvr>
                                    </p:animEffect>
                                  </p:childTnLst>
                                </p:cTn>
                              </p:par>
                            </p:childTnLst>
                          </p:cTn>
                        </p:par>
                        <p:par>
                          <p:cTn id="158" fill="hold">
                            <p:stCondLst>
                              <p:cond delay="9000"/>
                            </p:stCondLst>
                            <p:childTnLst>
                              <p:par>
                                <p:cTn id="159" presetID="10" presetClass="entr" presetSubtype="0" fill="hold" grpId="0" nodeType="afterEffect">
                                  <p:stCondLst>
                                    <p:cond delay="0"/>
                                  </p:stCondLst>
                                  <p:childTnLst>
                                    <p:set>
                                      <p:cBhvr>
                                        <p:cTn id="160" dur="1" fill="hold">
                                          <p:stCondLst>
                                            <p:cond delay="0"/>
                                          </p:stCondLst>
                                        </p:cTn>
                                        <p:tgtEl>
                                          <p:spTgt spid="122"/>
                                        </p:tgtEl>
                                        <p:attrNameLst>
                                          <p:attrName>style.visibility</p:attrName>
                                        </p:attrNameLst>
                                      </p:cBhvr>
                                      <p:to>
                                        <p:strVal val="visible"/>
                                      </p:to>
                                    </p:set>
                                    <p:animEffect transition="in" filter="fade">
                                      <p:cBhvr>
                                        <p:cTn id="161" dur="500"/>
                                        <p:tgtEl>
                                          <p:spTgt spid="122"/>
                                        </p:tgtEl>
                                      </p:cBhvr>
                                    </p:animEffect>
                                  </p:childTnLst>
                                </p:cTn>
                              </p:par>
                              <p:par>
                                <p:cTn id="162" presetID="10" presetClass="entr" presetSubtype="0" fill="hold" grpId="0" nodeType="withEffect">
                                  <p:stCondLst>
                                    <p:cond delay="0"/>
                                  </p:stCondLst>
                                  <p:childTnLst>
                                    <p:set>
                                      <p:cBhvr>
                                        <p:cTn id="163" dur="1" fill="hold">
                                          <p:stCondLst>
                                            <p:cond delay="0"/>
                                          </p:stCondLst>
                                        </p:cTn>
                                        <p:tgtEl>
                                          <p:spTgt spid="74"/>
                                        </p:tgtEl>
                                        <p:attrNameLst>
                                          <p:attrName>style.visibility</p:attrName>
                                        </p:attrNameLst>
                                      </p:cBhvr>
                                      <p:to>
                                        <p:strVal val="visible"/>
                                      </p:to>
                                    </p:set>
                                    <p:animEffect transition="in" filter="fade">
                                      <p:cBhvr>
                                        <p:cTn id="164" dur="500"/>
                                        <p:tgtEl>
                                          <p:spTgt spid="74"/>
                                        </p:tgtEl>
                                      </p:cBhvr>
                                    </p:animEffect>
                                  </p:childTnLst>
                                </p:cTn>
                              </p:par>
                            </p:childTnLst>
                          </p:cTn>
                        </p:par>
                        <p:par>
                          <p:cTn id="165" fill="hold">
                            <p:stCondLst>
                              <p:cond delay="9500"/>
                            </p:stCondLst>
                            <p:childTnLst>
                              <p:par>
                                <p:cTn id="166" presetID="53" presetClass="entr" presetSubtype="16" fill="hold" grpId="0" nodeType="afterEffect">
                                  <p:stCondLst>
                                    <p:cond delay="0"/>
                                  </p:stCondLst>
                                  <p:childTnLst>
                                    <p:set>
                                      <p:cBhvr>
                                        <p:cTn id="167" dur="1" fill="hold">
                                          <p:stCondLst>
                                            <p:cond delay="0"/>
                                          </p:stCondLst>
                                        </p:cTn>
                                        <p:tgtEl>
                                          <p:spTgt spid="114"/>
                                        </p:tgtEl>
                                        <p:attrNameLst>
                                          <p:attrName>style.visibility</p:attrName>
                                        </p:attrNameLst>
                                      </p:cBhvr>
                                      <p:to>
                                        <p:strVal val="visible"/>
                                      </p:to>
                                    </p:set>
                                    <p:anim calcmode="lin" valueType="num">
                                      <p:cBhvr>
                                        <p:cTn id="168" dur="500" fill="hold"/>
                                        <p:tgtEl>
                                          <p:spTgt spid="114"/>
                                        </p:tgtEl>
                                        <p:attrNameLst>
                                          <p:attrName>ppt_w</p:attrName>
                                        </p:attrNameLst>
                                      </p:cBhvr>
                                      <p:tavLst>
                                        <p:tav tm="0">
                                          <p:val>
                                            <p:fltVal val="0"/>
                                          </p:val>
                                        </p:tav>
                                        <p:tav tm="100000">
                                          <p:val>
                                            <p:strVal val="#ppt_w"/>
                                          </p:val>
                                        </p:tav>
                                      </p:tavLst>
                                    </p:anim>
                                    <p:anim calcmode="lin" valueType="num">
                                      <p:cBhvr>
                                        <p:cTn id="169" dur="500" fill="hold"/>
                                        <p:tgtEl>
                                          <p:spTgt spid="114"/>
                                        </p:tgtEl>
                                        <p:attrNameLst>
                                          <p:attrName>ppt_h</p:attrName>
                                        </p:attrNameLst>
                                      </p:cBhvr>
                                      <p:tavLst>
                                        <p:tav tm="0">
                                          <p:val>
                                            <p:fltVal val="0"/>
                                          </p:val>
                                        </p:tav>
                                        <p:tav tm="100000">
                                          <p:val>
                                            <p:strVal val="#ppt_h"/>
                                          </p:val>
                                        </p:tav>
                                      </p:tavLst>
                                    </p:anim>
                                    <p:animEffect transition="in" filter="fade">
                                      <p:cBhvr>
                                        <p:cTn id="170" dur="500"/>
                                        <p:tgtEl>
                                          <p:spTgt spid="114"/>
                                        </p:tgtEl>
                                      </p:cBhvr>
                                    </p:animEffect>
                                  </p:childTnLst>
                                </p:cTn>
                              </p:par>
                              <p:par>
                                <p:cTn id="171" presetID="10" presetClass="entr" presetSubtype="0" fill="hold" grpId="0" nodeType="withEffect">
                                  <p:stCondLst>
                                    <p:cond delay="0"/>
                                  </p:stCondLst>
                                  <p:childTnLst>
                                    <p:set>
                                      <p:cBhvr>
                                        <p:cTn id="172" dur="1" fill="hold">
                                          <p:stCondLst>
                                            <p:cond delay="0"/>
                                          </p:stCondLst>
                                        </p:cTn>
                                        <p:tgtEl>
                                          <p:spTgt spid="125"/>
                                        </p:tgtEl>
                                        <p:attrNameLst>
                                          <p:attrName>style.visibility</p:attrName>
                                        </p:attrNameLst>
                                      </p:cBhvr>
                                      <p:to>
                                        <p:strVal val="visible"/>
                                      </p:to>
                                    </p:set>
                                    <p:animEffect transition="in" filter="fade">
                                      <p:cBhvr>
                                        <p:cTn id="173" dur="500"/>
                                        <p:tgtEl>
                                          <p:spTgt spid="125"/>
                                        </p:tgtEl>
                                      </p:cBhvr>
                                    </p:animEffect>
                                  </p:childTnLst>
                                </p:cTn>
                              </p:par>
                            </p:childTnLst>
                          </p:cTn>
                        </p:par>
                        <p:par>
                          <p:cTn id="174" fill="hold">
                            <p:stCondLst>
                              <p:cond delay="10000"/>
                            </p:stCondLst>
                            <p:childTnLst>
                              <p:par>
                                <p:cTn id="175" presetID="22" presetClass="entr" presetSubtype="4" fill="hold" nodeType="afterEffect">
                                  <p:stCondLst>
                                    <p:cond delay="0"/>
                                  </p:stCondLst>
                                  <p:childTnLst>
                                    <p:set>
                                      <p:cBhvr>
                                        <p:cTn id="176" dur="1" fill="hold">
                                          <p:stCondLst>
                                            <p:cond delay="0"/>
                                          </p:stCondLst>
                                        </p:cTn>
                                        <p:tgtEl>
                                          <p:spTgt spid="78"/>
                                        </p:tgtEl>
                                        <p:attrNameLst>
                                          <p:attrName>style.visibility</p:attrName>
                                        </p:attrNameLst>
                                      </p:cBhvr>
                                      <p:to>
                                        <p:strVal val="visible"/>
                                      </p:to>
                                    </p:set>
                                    <p:animEffect transition="in" filter="wipe(down)">
                                      <p:cBhvr>
                                        <p:cTn id="177" dur="500"/>
                                        <p:tgtEl>
                                          <p:spTgt spid="78"/>
                                        </p:tgtEl>
                                      </p:cBhvr>
                                    </p:animEffect>
                                  </p:childTnLst>
                                </p:cTn>
                              </p:par>
                            </p:childTnLst>
                          </p:cTn>
                        </p:par>
                        <p:par>
                          <p:cTn id="178" fill="hold">
                            <p:stCondLst>
                              <p:cond delay="10500"/>
                            </p:stCondLst>
                            <p:childTnLst>
                              <p:par>
                                <p:cTn id="179" presetID="10" presetClass="entr" presetSubtype="0" fill="hold" grpId="0" nodeType="afterEffect">
                                  <p:stCondLst>
                                    <p:cond delay="0"/>
                                  </p:stCondLst>
                                  <p:childTnLst>
                                    <p:set>
                                      <p:cBhvr>
                                        <p:cTn id="180" dur="1" fill="hold">
                                          <p:stCondLst>
                                            <p:cond delay="0"/>
                                          </p:stCondLst>
                                        </p:cTn>
                                        <p:tgtEl>
                                          <p:spTgt spid="121"/>
                                        </p:tgtEl>
                                        <p:attrNameLst>
                                          <p:attrName>style.visibility</p:attrName>
                                        </p:attrNameLst>
                                      </p:cBhvr>
                                      <p:to>
                                        <p:strVal val="visible"/>
                                      </p:to>
                                    </p:set>
                                    <p:animEffect transition="in" filter="fade">
                                      <p:cBhvr>
                                        <p:cTn id="181" dur="500"/>
                                        <p:tgtEl>
                                          <p:spTgt spid="121"/>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87"/>
                                        </p:tgtEl>
                                        <p:attrNameLst>
                                          <p:attrName>style.visibility</p:attrName>
                                        </p:attrNameLst>
                                      </p:cBhvr>
                                      <p:to>
                                        <p:strVal val="visible"/>
                                      </p:to>
                                    </p:set>
                                    <p:animEffect transition="in" filter="fade">
                                      <p:cBhvr>
                                        <p:cTn id="184" dur="500"/>
                                        <p:tgtEl>
                                          <p:spTgt spid="87"/>
                                        </p:tgtEl>
                                      </p:cBhvr>
                                    </p:animEffect>
                                  </p:childTnLst>
                                </p:cTn>
                              </p:par>
                            </p:childTnLst>
                          </p:cTn>
                        </p:par>
                        <p:par>
                          <p:cTn id="185" fill="hold">
                            <p:stCondLst>
                              <p:cond delay="11000"/>
                            </p:stCondLst>
                            <p:childTnLst>
                              <p:par>
                                <p:cTn id="186" presetID="53" presetClass="entr" presetSubtype="16" fill="hold" grpId="0" nodeType="afterEffect">
                                  <p:stCondLst>
                                    <p:cond delay="0"/>
                                  </p:stCondLst>
                                  <p:childTnLst>
                                    <p:set>
                                      <p:cBhvr>
                                        <p:cTn id="187" dur="1" fill="hold">
                                          <p:stCondLst>
                                            <p:cond delay="0"/>
                                          </p:stCondLst>
                                        </p:cTn>
                                        <p:tgtEl>
                                          <p:spTgt spid="115"/>
                                        </p:tgtEl>
                                        <p:attrNameLst>
                                          <p:attrName>style.visibility</p:attrName>
                                        </p:attrNameLst>
                                      </p:cBhvr>
                                      <p:to>
                                        <p:strVal val="visible"/>
                                      </p:to>
                                    </p:set>
                                    <p:anim calcmode="lin" valueType="num">
                                      <p:cBhvr>
                                        <p:cTn id="188" dur="500" fill="hold"/>
                                        <p:tgtEl>
                                          <p:spTgt spid="115"/>
                                        </p:tgtEl>
                                        <p:attrNameLst>
                                          <p:attrName>ppt_w</p:attrName>
                                        </p:attrNameLst>
                                      </p:cBhvr>
                                      <p:tavLst>
                                        <p:tav tm="0">
                                          <p:val>
                                            <p:fltVal val="0"/>
                                          </p:val>
                                        </p:tav>
                                        <p:tav tm="100000">
                                          <p:val>
                                            <p:strVal val="#ppt_w"/>
                                          </p:val>
                                        </p:tav>
                                      </p:tavLst>
                                    </p:anim>
                                    <p:anim calcmode="lin" valueType="num">
                                      <p:cBhvr>
                                        <p:cTn id="189" dur="500" fill="hold"/>
                                        <p:tgtEl>
                                          <p:spTgt spid="115"/>
                                        </p:tgtEl>
                                        <p:attrNameLst>
                                          <p:attrName>ppt_h</p:attrName>
                                        </p:attrNameLst>
                                      </p:cBhvr>
                                      <p:tavLst>
                                        <p:tav tm="0">
                                          <p:val>
                                            <p:fltVal val="0"/>
                                          </p:val>
                                        </p:tav>
                                        <p:tav tm="100000">
                                          <p:val>
                                            <p:strVal val="#ppt_h"/>
                                          </p:val>
                                        </p:tav>
                                      </p:tavLst>
                                    </p:anim>
                                    <p:animEffect transition="in" filter="fade">
                                      <p:cBhvr>
                                        <p:cTn id="190" dur="500"/>
                                        <p:tgtEl>
                                          <p:spTgt spid="115"/>
                                        </p:tgtEl>
                                      </p:cBhvr>
                                    </p:animEffect>
                                  </p:childTnLst>
                                </p:cTn>
                              </p:par>
                              <p:par>
                                <p:cTn id="191" presetID="22" presetClass="entr" presetSubtype="4" fill="hold" grpId="0" nodeType="withEffect">
                                  <p:stCondLst>
                                    <p:cond delay="0"/>
                                  </p:stCondLst>
                                  <p:childTnLst>
                                    <p:set>
                                      <p:cBhvr>
                                        <p:cTn id="192" dur="1" fill="hold">
                                          <p:stCondLst>
                                            <p:cond delay="0"/>
                                          </p:stCondLst>
                                        </p:cTn>
                                        <p:tgtEl>
                                          <p:spTgt spid="124"/>
                                        </p:tgtEl>
                                        <p:attrNameLst>
                                          <p:attrName>style.visibility</p:attrName>
                                        </p:attrNameLst>
                                      </p:cBhvr>
                                      <p:to>
                                        <p:strVal val="visible"/>
                                      </p:to>
                                    </p:set>
                                    <p:animEffect transition="in" filter="wipe(down)">
                                      <p:cBhvr>
                                        <p:cTn id="193" dur="500"/>
                                        <p:tgtEl>
                                          <p:spTgt spid="124"/>
                                        </p:tgtEl>
                                      </p:cBhvr>
                                    </p:animEffect>
                                  </p:childTnLst>
                                </p:cTn>
                              </p:par>
                            </p:childTnLst>
                          </p:cTn>
                        </p:par>
                        <p:par>
                          <p:cTn id="194" fill="hold">
                            <p:stCondLst>
                              <p:cond delay="11500"/>
                            </p:stCondLst>
                            <p:childTnLst>
                              <p:par>
                                <p:cTn id="195" presetID="22" presetClass="entr" presetSubtype="4" fill="hold" nodeType="afterEffect">
                                  <p:stCondLst>
                                    <p:cond delay="0"/>
                                  </p:stCondLst>
                                  <p:childTnLst>
                                    <p:set>
                                      <p:cBhvr>
                                        <p:cTn id="196" dur="1" fill="hold">
                                          <p:stCondLst>
                                            <p:cond delay="0"/>
                                          </p:stCondLst>
                                        </p:cTn>
                                        <p:tgtEl>
                                          <p:spTgt spid="91"/>
                                        </p:tgtEl>
                                        <p:attrNameLst>
                                          <p:attrName>style.visibility</p:attrName>
                                        </p:attrNameLst>
                                      </p:cBhvr>
                                      <p:to>
                                        <p:strVal val="visible"/>
                                      </p:to>
                                    </p:set>
                                    <p:animEffect transition="in" filter="wipe(down)">
                                      <p:cBhvr>
                                        <p:cTn id="197" dur="500"/>
                                        <p:tgtEl>
                                          <p:spTgt spid="91"/>
                                        </p:tgtEl>
                                      </p:cBhvr>
                                    </p:animEffect>
                                  </p:childTnLst>
                                </p:cTn>
                              </p:par>
                            </p:childTnLst>
                          </p:cTn>
                        </p:par>
                        <p:par>
                          <p:cTn id="198" fill="hold">
                            <p:stCondLst>
                              <p:cond delay="12000"/>
                            </p:stCondLst>
                            <p:childTnLst>
                              <p:par>
                                <p:cTn id="199" presetID="10" presetClass="entr" presetSubtype="0" fill="hold" grpId="0" nodeType="afterEffect">
                                  <p:stCondLst>
                                    <p:cond delay="0"/>
                                  </p:stCondLst>
                                  <p:childTnLst>
                                    <p:set>
                                      <p:cBhvr>
                                        <p:cTn id="200" dur="1" fill="hold">
                                          <p:stCondLst>
                                            <p:cond delay="0"/>
                                          </p:stCondLst>
                                        </p:cTn>
                                        <p:tgtEl>
                                          <p:spTgt spid="123"/>
                                        </p:tgtEl>
                                        <p:attrNameLst>
                                          <p:attrName>style.visibility</p:attrName>
                                        </p:attrNameLst>
                                      </p:cBhvr>
                                      <p:to>
                                        <p:strVal val="visible"/>
                                      </p:to>
                                    </p:set>
                                    <p:animEffect transition="in" filter="fade">
                                      <p:cBhvr>
                                        <p:cTn id="201" dur="500"/>
                                        <p:tgtEl>
                                          <p:spTgt spid="123"/>
                                        </p:tgtEl>
                                      </p:cBhvr>
                                    </p:animEffect>
                                  </p:childTnLst>
                                </p:cTn>
                              </p:par>
                              <p:par>
                                <p:cTn id="202" presetID="10" presetClass="entr" presetSubtype="0" fill="hold" grpId="0" nodeType="withEffect">
                                  <p:stCondLst>
                                    <p:cond delay="0"/>
                                  </p:stCondLst>
                                  <p:childTnLst>
                                    <p:set>
                                      <p:cBhvr>
                                        <p:cTn id="203" dur="1" fill="hold">
                                          <p:stCondLst>
                                            <p:cond delay="0"/>
                                          </p:stCondLst>
                                        </p:cTn>
                                        <p:tgtEl>
                                          <p:spTgt spid="100"/>
                                        </p:tgtEl>
                                        <p:attrNameLst>
                                          <p:attrName>style.visibility</p:attrName>
                                        </p:attrNameLst>
                                      </p:cBhvr>
                                      <p:to>
                                        <p:strVal val="visible"/>
                                      </p:to>
                                    </p:set>
                                    <p:animEffect transition="in" filter="fade">
                                      <p:cBhvr>
                                        <p:cTn id="204" dur="500"/>
                                        <p:tgtEl>
                                          <p:spTgt spid="100"/>
                                        </p:tgtEl>
                                      </p:cBhvr>
                                    </p:animEffect>
                                  </p:childTnLst>
                                </p:cTn>
                              </p:par>
                              <p:par>
                                <p:cTn id="205" presetID="14" presetClass="entr" presetSubtype="10" fill="hold" grpId="0" nodeType="withEffect">
                                  <p:stCondLst>
                                    <p:cond delay="1750"/>
                                  </p:stCondLst>
                                  <p:childTnLst>
                                    <p:set>
                                      <p:cBhvr>
                                        <p:cTn id="206" dur="1" fill="hold">
                                          <p:stCondLst>
                                            <p:cond delay="0"/>
                                          </p:stCondLst>
                                        </p:cTn>
                                        <p:tgtEl>
                                          <p:spTgt spid="132"/>
                                        </p:tgtEl>
                                        <p:attrNameLst>
                                          <p:attrName>style.visibility</p:attrName>
                                        </p:attrNameLst>
                                      </p:cBhvr>
                                      <p:to>
                                        <p:strVal val="visible"/>
                                      </p:to>
                                    </p:set>
                                    <p:animEffect transition="in" filter="randombar(horizontal)">
                                      <p:cBhvr>
                                        <p:cTn id="207" dur="400"/>
                                        <p:tgtEl>
                                          <p:spTgt spid="132"/>
                                        </p:tgtEl>
                                      </p:cBhvr>
                                    </p:animEffect>
                                  </p:childTnLst>
                                </p:cTn>
                              </p:par>
                              <p:par>
                                <p:cTn id="208" presetID="14" presetClass="entr" presetSubtype="10" fill="hold" grpId="0" nodeType="withEffect">
                                  <p:stCondLst>
                                    <p:cond delay="1750"/>
                                  </p:stCondLst>
                                  <p:childTnLst>
                                    <p:set>
                                      <p:cBhvr>
                                        <p:cTn id="209" dur="1" fill="hold">
                                          <p:stCondLst>
                                            <p:cond delay="0"/>
                                          </p:stCondLst>
                                        </p:cTn>
                                        <p:tgtEl>
                                          <p:spTgt spid="133"/>
                                        </p:tgtEl>
                                        <p:attrNameLst>
                                          <p:attrName>style.visibility</p:attrName>
                                        </p:attrNameLst>
                                      </p:cBhvr>
                                      <p:to>
                                        <p:strVal val="visible"/>
                                      </p:to>
                                    </p:set>
                                    <p:animEffect transition="in" filter="randombar(horizontal)">
                                      <p:cBhvr>
                                        <p:cTn id="210" dur="400"/>
                                        <p:tgtEl>
                                          <p:spTgt spid="133"/>
                                        </p:tgtEl>
                                      </p:cBhvr>
                                    </p:animEffect>
                                  </p:childTnLst>
                                </p:cTn>
                              </p:par>
                              <p:par>
                                <p:cTn id="211" presetID="14" presetClass="entr" presetSubtype="10" fill="hold" grpId="0" nodeType="withEffect">
                                  <p:stCondLst>
                                    <p:cond delay="3250"/>
                                  </p:stCondLst>
                                  <p:childTnLst>
                                    <p:set>
                                      <p:cBhvr>
                                        <p:cTn id="212" dur="1" fill="hold">
                                          <p:stCondLst>
                                            <p:cond delay="0"/>
                                          </p:stCondLst>
                                        </p:cTn>
                                        <p:tgtEl>
                                          <p:spTgt spid="134"/>
                                        </p:tgtEl>
                                        <p:attrNameLst>
                                          <p:attrName>style.visibility</p:attrName>
                                        </p:attrNameLst>
                                      </p:cBhvr>
                                      <p:to>
                                        <p:strVal val="visible"/>
                                      </p:to>
                                    </p:set>
                                    <p:animEffect transition="in" filter="randombar(horizontal)">
                                      <p:cBhvr>
                                        <p:cTn id="213" dur="400"/>
                                        <p:tgtEl>
                                          <p:spTgt spid="134"/>
                                        </p:tgtEl>
                                      </p:cBhvr>
                                    </p:animEffect>
                                  </p:childTnLst>
                                </p:cTn>
                              </p:par>
                              <p:par>
                                <p:cTn id="214" presetID="14" presetClass="entr" presetSubtype="10" fill="hold" grpId="0" nodeType="withEffect">
                                  <p:stCondLst>
                                    <p:cond delay="3250"/>
                                  </p:stCondLst>
                                  <p:childTnLst>
                                    <p:set>
                                      <p:cBhvr>
                                        <p:cTn id="215" dur="1" fill="hold">
                                          <p:stCondLst>
                                            <p:cond delay="0"/>
                                          </p:stCondLst>
                                        </p:cTn>
                                        <p:tgtEl>
                                          <p:spTgt spid="135"/>
                                        </p:tgtEl>
                                        <p:attrNameLst>
                                          <p:attrName>style.visibility</p:attrName>
                                        </p:attrNameLst>
                                      </p:cBhvr>
                                      <p:to>
                                        <p:strVal val="visible"/>
                                      </p:to>
                                    </p:set>
                                    <p:animEffect transition="in" filter="randombar(horizontal)">
                                      <p:cBhvr>
                                        <p:cTn id="216" dur="4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2" grpId="0" animBg="1"/>
      <p:bldP spid="35" grpId="0" animBg="1"/>
      <p:bldP spid="48" grpId="0" animBg="1"/>
      <p:bldP spid="74" grpId="0" animBg="1"/>
      <p:bldP spid="87" grpId="0" animBg="1"/>
      <p:bldP spid="100" grpId="0" animBg="1"/>
      <p:bldP spid="108" grpId="0" animBg="1"/>
      <p:bldP spid="109" grpId="0" animBg="1"/>
      <p:bldP spid="110" grpId="0" animBg="1"/>
      <p:bldP spid="111" grpId="0" animBg="1"/>
      <p:bldP spid="112" grpId="0" animBg="1"/>
      <p:bldP spid="113" grpId="0" animBg="1"/>
      <p:bldP spid="114" grpId="0" animBg="1"/>
      <p:bldP spid="115" grpId="0" animBg="1"/>
      <p:bldP spid="116" grpId="0"/>
      <p:bldP spid="117" grpId="0"/>
      <p:bldP spid="118" grpId="0"/>
      <p:bldP spid="119" grpId="0"/>
      <p:bldP spid="120" grpId="0"/>
      <p:bldP spid="121" grpId="0"/>
      <p:bldP spid="122" grpId="0"/>
      <p:bldP spid="123" grpId="0"/>
      <p:bldP spid="124" grpId="0"/>
      <p:bldP spid="125" grpId="0"/>
      <p:bldP spid="126" grpId="0"/>
      <p:bldP spid="127" grpId="0"/>
      <p:bldP spid="128" grpId="0"/>
      <p:bldP spid="129" grpId="0"/>
      <p:bldP spid="130" grpId="0"/>
      <p:bldP spid="131" grpId="0"/>
      <p:bldP spid="132" grpId="0"/>
      <p:bldP spid="133" grpId="0"/>
      <p:bldP spid="134" grpId="0"/>
      <p:bldP spid="135"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7"/>
</p:tagLst>
</file>

<file path=ppt/tags/tag2.xml><?xml version="1.0" encoding="utf-8"?>
<p:tagLst xmlns:a="http://schemas.openxmlformats.org/drawingml/2006/main" xmlns:r="http://schemas.openxmlformats.org/officeDocument/2006/relationships" xmlns:p="http://schemas.openxmlformats.org/presentationml/2006/main">
  <p:tag name="MH" val="20151222205109"/>
  <p:tag name="MH_LIBRARY" val="GRAPHIC"/>
  <p:tag name="MH_TYPE" val="SubTitle"/>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51222205109"/>
  <p:tag name="MH_LIBRARY" val="GRAPHIC"/>
  <p:tag name="MH_TYPE" val="SubTitle"/>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51222205109"/>
  <p:tag name="MH_LIBRARY" val="GRAPHIC"/>
  <p:tag name="MH_TYPE" val="SubTitle"/>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51222205109"/>
  <p:tag name="MH_LIBRARY" val="GRAPHIC"/>
  <p:tag name="MH_TYPE" val="SubTitle"/>
  <p:tag name="MH_ORDER" val="1"/>
</p:tagLst>
</file>

<file path=ppt/theme/theme1.xml><?xml version="1.0" encoding="utf-8"?>
<a:theme xmlns:a="http://schemas.openxmlformats.org/drawingml/2006/main" name="Office 主题​​">
  <a:themeElements>
    <a:clrScheme name="自定义 152">
      <a:dk1>
        <a:sysClr val="windowText" lastClr="000000"/>
      </a:dk1>
      <a:lt1>
        <a:sysClr val="window" lastClr="FFFFFF"/>
      </a:lt1>
      <a:dk2>
        <a:srgbClr val="44546A"/>
      </a:dk2>
      <a:lt2>
        <a:srgbClr val="E7E6E6"/>
      </a:lt2>
      <a:accent1>
        <a:srgbClr val="72A0C6"/>
      </a:accent1>
      <a:accent2>
        <a:srgbClr val="7FB3DB"/>
      </a:accent2>
      <a:accent3>
        <a:srgbClr val="72A0C6"/>
      </a:accent3>
      <a:accent4>
        <a:srgbClr val="7FB3DB"/>
      </a:accent4>
      <a:accent5>
        <a:srgbClr val="72A0C6"/>
      </a:accent5>
      <a:accent6>
        <a:srgbClr val="7FB3DB"/>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524</TotalTime>
  <Words>2038</Words>
  <Application>Microsoft Office PowerPoint</Application>
  <PresentationFormat>自定义</PresentationFormat>
  <Paragraphs>293</Paragraphs>
  <Slides>25</Slides>
  <Notes>20</Notes>
  <HiddenSlides>0</HiddenSlides>
  <MMClips>1</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25</vt:i4>
      </vt:variant>
    </vt:vector>
  </HeadingPairs>
  <TitlesOfParts>
    <vt:vector size="46" baseType="lpstr">
      <vt:lpstr>Akzidenz-Grotesk BQ Condensed</vt:lpstr>
      <vt:lpstr>Gill Sans</vt:lpstr>
      <vt:lpstr>Lato Hairline</vt:lpstr>
      <vt:lpstr>Lato Light</vt:lpstr>
      <vt:lpstr>Lato Regular</vt:lpstr>
      <vt:lpstr>Open Sans</vt:lpstr>
      <vt:lpstr>Raleway</vt:lpstr>
      <vt:lpstr>Raleway Light</vt:lpstr>
      <vt:lpstr>Source Han Sans ExtraLight</vt:lpstr>
      <vt:lpstr>等线</vt:lpstr>
      <vt:lpstr>等线 Light</vt:lpstr>
      <vt:lpstr>华文楷体</vt:lpstr>
      <vt:lpstr>宋体</vt:lpstr>
      <vt:lpstr>微软雅黑</vt:lpstr>
      <vt:lpstr>Agency FB</vt:lpstr>
      <vt:lpstr>Arial</vt:lpstr>
      <vt:lpstr>Calibri</vt:lpstr>
      <vt:lpstr>Calibri Light</vt:lpstr>
      <vt:lpstr>Cordia New</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05</dc:title>
  <dc:creator>Administrator</dc:creator>
  <cp:lastModifiedBy>Administrator</cp:lastModifiedBy>
  <cp:revision>301</cp:revision>
  <dcterms:created xsi:type="dcterms:W3CDTF">2017-06-22T12:48:11Z</dcterms:created>
  <dcterms:modified xsi:type="dcterms:W3CDTF">2017-09-21T02:19:22Z</dcterms:modified>
</cp:coreProperties>
</file>

<file path=docProps/thumbnail.jpeg>
</file>